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7"/>
  </p:notesMasterIdLst>
  <p:sldIdLst>
    <p:sldId id="256" r:id="rId2"/>
    <p:sldId id="272" r:id="rId3"/>
    <p:sldId id="274" r:id="rId4"/>
    <p:sldId id="288" r:id="rId5"/>
    <p:sldId id="292" r:id="rId6"/>
    <p:sldId id="293" r:id="rId7"/>
    <p:sldId id="294" r:id="rId8"/>
    <p:sldId id="295" r:id="rId9"/>
    <p:sldId id="296" r:id="rId10"/>
    <p:sldId id="290" r:id="rId11"/>
    <p:sldId id="297" r:id="rId12"/>
    <p:sldId id="300" r:id="rId13"/>
    <p:sldId id="303" r:id="rId14"/>
    <p:sldId id="304" r:id="rId15"/>
    <p:sldId id="305" r:id="rId16"/>
    <p:sldId id="306" r:id="rId17"/>
    <p:sldId id="307" r:id="rId18"/>
    <p:sldId id="308" r:id="rId19"/>
    <p:sldId id="309" r:id="rId20"/>
    <p:sldId id="310" r:id="rId21"/>
    <p:sldId id="311" r:id="rId22"/>
    <p:sldId id="312" r:id="rId23"/>
    <p:sldId id="313" r:id="rId24"/>
    <p:sldId id="314" r:id="rId25"/>
    <p:sldId id="271" r:id="rId26"/>
    <p:sldId id="315" r:id="rId27"/>
    <p:sldId id="316" r:id="rId28"/>
    <p:sldId id="275" r:id="rId29"/>
    <p:sldId id="257" r:id="rId30"/>
    <p:sldId id="277" r:id="rId31"/>
    <p:sldId id="281" r:id="rId32"/>
    <p:sldId id="278" r:id="rId33"/>
    <p:sldId id="282" r:id="rId34"/>
    <p:sldId id="279" r:id="rId35"/>
    <p:sldId id="283" r:id="rId36"/>
    <p:sldId id="280" r:id="rId37"/>
    <p:sldId id="284" r:id="rId38"/>
    <p:sldId id="286" r:id="rId39"/>
    <p:sldId id="285" r:id="rId40"/>
    <p:sldId id="287" r:id="rId41"/>
    <p:sldId id="260" r:id="rId42"/>
    <p:sldId id="276" r:id="rId43"/>
    <p:sldId id="317" r:id="rId44"/>
    <p:sldId id="318" r:id="rId45"/>
    <p:sldId id="269" r:id="rId4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28B2DE-3956-81E4-5F86-9FF1C287F75A}" v="370" dt="2019-12-05T18:11:11.704"/>
    <p1510:client id="{4A5381E2-4079-455C-AB25-D64ADBE12A03}" v="2842" dt="2019-12-04T04:05:40.366"/>
    <p1510:client id="{788D1104-99B3-3EB2-D818-23D574057D13}" v="26" dt="2019-12-04T00:09:09.792"/>
    <p1510:client id="{89BF5CB5-B004-74B0-868A-A61595915AAB}" v="4" dt="2019-12-04T04:35:48.777"/>
    <p1510:client id="{E066C858-5475-6F5A-25DD-E5BC5D399CBB}" v="76" dt="2019-12-04T04:33:16.0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7"/>
  </p:normalViewPr>
  <p:slideViewPr>
    <p:cSldViewPr snapToGrid="0">
      <p:cViewPr varScale="1">
        <p:scale>
          <a:sx n="110" d="100"/>
          <a:sy n="110" d="100"/>
        </p:scale>
        <p:origin x="1680" y="168"/>
      </p:cViewPr>
      <p:guideLst>
        <p:guide orient="horz" pos="216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ula, Bhavaz (UMKC-Student)" userId="S::bacxf@mail.umkc.edu::a66943f9-1aa5-443c-8231-fd917cd482e9" providerId="AD" clId="Web-{1628B2DE-3956-81E4-5F86-9FF1C287F75A}"/>
    <pc:docChg chg="modSld">
      <pc:chgData name="Akula, Bhavaz (UMKC-Student)" userId="S::bacxf@mail.umkc.edu::a66943f9-1aa5-443c-8231-fd917cd482e9" providerId="AD" clId="Web-{1628B2DE-3956-81E4-5F86-9FF1C287F75A}" dt="2019-12-05T18:11:11.704" v="369" actId="20577"/>
      <pc:docMkLst>
        <pc:docMk/>
      </pc:docMkLst>
      <pc:sldChg chg="modSp">
        <pc:chgData name="Akula, Bhavaz (UMKC-Student)" userId="S::bacxf@mail.umkc.edu::a66943f9-1aa5-443c-8231-fd917cd482e9" providerId="AD" clId="Web-{1628B2DE-3956-81E4-5F86-9FF1C287F75A}" dt="2019-12-05T18:03:13.683" v="5" actId="20577"/>
        <pc:sldMkLst>
          <pc:docMk/>
          <pc:sldMk cId="396327243" sldId="256"/>
        </pc:sldMkLst>
        <pc:spChg chg="mod">
          <ac:chgData name="Akula, Bhavaz (UMKC-Student)" userId="S::bacxf@mail.umkc.edu::a66943f9-1aa5-443c-8231-fd917cd482e9" providerId="AD" clId="Web-{1628B2DE-3956-81E4-5F86-9FF1C287F75A}" dt="2019-12-05T18:03:07.386" v="0" actId="20577"/>
          <ac:spMkLst>
            <pc:docMk/>
            <pc:sldMk cId="396327243" sldId="256"/>
            <ac:spMk id="2" creationId="{00000000-0000-0000-0000-000000000000}"/>
          </ac:spMkLst>
        </pc:spChg>
        <pc:spChg chg="mod">
          <ac:chgData name="Akula, Bhavaz (UMKC-Student)" userId="S::bacxf@mail.umkc.edu::a66943f9-1aa5-443c-8231-fd917cd482e9" providerId="AD" clId="Web-{1628B2DE-3956-81E4-5F86-9FF1C287F75A}" dt="2019-12-05T18:03:13.683" v="5" actId="20577"/>
          <ac:spMkLst>
            <pc:docMk/>
            <pc:sldMk cId="396327243" sldId="256"/>
            <ac:spMk id="3" creationId="{00000000-0000-0000-0000-000000000000}"/>
          </ac:spMkLst>
        </pc:spChg>
      </pc:sldChg>
      <pc:sldChg chg="modSp">
        <pc:chgData name="Akula, Bhavaz (UMKC-Student)" userId="S::bacxf@mail.umkc.edu::a66943f9-1aa5-443c-8231-fd917cd482e9" providerId="AD" clId="Web-{1628B2DE-3956-81E4-5F86-9FF1C287F75A}" dt="2019-12-05T18:09:46.250" v="356" actId="20577"/>
        <pc:sldMkLst>
          <pc:docMk/>
          <pc:sldMk cId="962853431" sldId="257"/>
        </pc:sldMkLst>
        <pc:spChg chg="mod">
          <ac:chgData name="Akula, Bhavaz (UMKC-Student)" userId="S::bacxf@mail.umkc.edu::a66943f9-1aa5-443c-8231-fd917cd482e9" providerId="AD" clId="Web-{1628B2DE-3956-81E4-5F86-9FF1C287F75A}" dt="2019-12-05T18:09:46.250" v="356" actId="20577"/>
          <ac:spMkLst>
            <pc:docMk/>
            <pc:sldMk cId="962853431" sldId="257"/>
            <ac:spMk id="3" creationId="{00000000-0000-0000-0000-000000000000}"/>
          </ac:spMkLst>
        </pc:spChg>
      </pc:sldChg>
      <pc:sldChg chg="modSp">
        <pc:chgData name="Akula, Bhavaz (UMKC-Student)" userId="S::bacxf@mail.umkc.edu::a66943f9-1aa5-443c-8231-fd917cd482e9" providerId="AD" clId="Web-{1628B2DE-3956-81E4-5F86-9FF1C287F75A}" dt="2019-12-05T18:10:16.641" v="360" actId="20577"/>
        <pc:sldMkLst>
          <pc:docMk/>
          <pc:sldMk cId="2197734791" sldId="260"/>
        </pc:sldMkLst>
        <pc:spChg chg="mod">
          <ac:chgData name="Akula, Bhavaz (UMKC-Student)" userId="S::bacxf@mail.umkc.edu::a66943f9-1aa5-443c-8231-fd917cd482e9" providerId="AD" clId="Web-{1628B2DE-3956-81E4-5F86-9FF1C287F75A}" dt="2019-12-05T18:10:16.641" v="360" actId="20577"/>
          <ac:spMkLst>
            <pc:docMk/>
            <pc:sldMk cId="2197734791" sldId="260"/>
            <ac:spMk id="3" creationId="{00000000-0000-0000-0000-000000000000}"/>
          </ac:spMkLst>
        </pc:spChg>
      </pc:sldChg>
      <pc:sldChg chg="modSp">
        <pc:chgData name="Akula, Bhavaz (UMKC-Student)" userId="S::bacxf@mail.umkc.edu::a66943f9-1aa5-443c-8231-fd917cd482e9" providerId="AD" clId="Web-{1628B2DE-3956-81E4-5F86-9FF1C287F75A}" dt="2019-12-05T18:09:06.968" v="348" actId="20577"/>
        <pc:sldMkLst>
          <pc:docMk/>
          <pc:sldMk cId="3460579755" sldId="275"/>
        </pc:sldMkLst>
        <pc:spChg chg="mod">
          <ac:chgData name="Akula, Bhavaz (UMKC-Student)" userId="S::bacxf@mail.umkc.edu::a66943f9-1aa5-443c-8231-fd917cd482e9" providerId="AD" clId="Web-{1628B2DE-3956-81E4-5F86-9FF1C287F75A}" dt="2019-12-05T18:09:06.968" v="348" actId="20577"/>
          <ac:spMkLst>
            <pc:docMk/>
            <pc:sldMk cId="3460579755" sldId="275"/>
            <ac:spMk id="3" creationId="{96A02389-06A0-4C68-9094-4805D0CDED7B}"/>
          </ac:spMkLst>
        </pc:spChg>
      </pc:sldChg>
      <pc:sldChg chg="modSp">
        <pc:chgData name="Akula, Bhavaz (UMKC-Student)" userId="S::bacxf@mail.umkc.edu::a66943f9-1aa5-443c-8231-fd917cd482e9" providerId="AD" clId="Web-{1628B2DE-3956-81E4-5F86-9FF1C287F75A}" dt="2019-12-05T18:11:11.704" v="368" actId="20577"/>
        <pc:sldMkLst>
          <pc:docMk/>
          <pc:sldMk cId="3900810377" sldId="276"/>
        </pc:sldMkLst>
        <pc:spChg chg="mod">
          <ac:chgData name="Akula, Bhavaz (UMKC-Student)" userId="S::bacxf@mail.umkc.edu::a66943f9-1aa5-443c-8231-fd917cd482e9" providerId="AD" clId="Web-{1628B2DE-3956-81E4-5F86-9FF1C287F75A}" dt="2019-12-05T18:11:11.704" v="368" actId="20577"/>
          <ac:spMkLst>
            <pc:docMk/>
            <pc:sldMk cId="3900810377" sldId="276"/>
            <ac:spMk id="3" creationId="{5E255492-35E5-440D-8A50-84DC08F71816}"/>
          </ac:spMkLst>
        </pc:spChg>
      </pc:sldChg>
    </pc:docChg>
  </pc:docChgLst>
  <pc:docChgLst>
    <pc:chgData name="Akula, Bhavaz (UMKC-Student)" userId="S::bacxf@mail.umkc.edu::a66943f9-1aa5-443c-8231-fd917cd482e9" providerId="AD" clId="Web-{89BF5CB5-B004-74B0-868A-A61595915AAB}"/>
    <pc:docChg chg="addSld delSld">
      <pc:chgData name="Akula, Bhavaz (UMKC-Student)" userId="S::bacxf@mail.umkc.edu::a66943f9-1aa5-443c-8231-fd917cd482e9" providerId="AD" clId="Web-{89BF5CB5-B004-74B0-868A-A61595915AAB}" dt="2019-12-04T04:35:48.777" v="3"/>
      <pc:docMkLst>
        <pc:docMk/>
      </pc:docMkLst>
      <pc:sldChg chg="new del">
        <pc:chgData name="Akula, Bhavaz (UMKC-Student)" userId="S::bacxf@mail.umkc.edu::a66943f9-1aa5-443c-8231-fd917cd482e9" providerId="AD" clId="Web-{89BF5CB5-B004-74B0-868A-A61595915AAB}" dt="2019-12-04T04:35:47.011" v="2"/>
        <pc:sldMkLst>
          <pc:docMk/>
          <pc:sldMk cId="3500661437" sldId="288"/>
        </pc:sldMkLst>
      </pc:sldChg>
      <pc:sldChg chg="add del replId">
        <pc:chgData name="Akula, Bhavaz (UMKC-Student)" userId="S::bacxf@mail.umkc.edu::a66943f9-1aa5-443c-8231-fd917cd482e9" providerId="AD" clId="Web-{89BF5CB5-B004-74B0-868A-A61595915AAB}" dt="2019-12-04T04:35:48.777" v="3"/>
        <pc:sldMkLst>
          <pc:docMk/>
          <pc:sldMk cId="1524766073" sldId="289"/>
        </pc:sldMkLst>
      </pc:sldChg>
    </pc:docChg>
  </pc:docChgLst>
  <pc:docChgLst>
    <pc:chgData name="Akula, Bhavaz (UMKC-Student)" userId="S::bacxf@mail.umkc.edu::a66943f9-1aa5-443c-8231-fd917cd482e9" providerId="AD" clId="Web-{788D1104-99B3-3EB2-D818-23D574057D13}"/>
    <pc:docChg chg="addSld modSld">
      <pc:chgData name="Akula, Bhavaz (UMKC-Student)" userId="S::bacxf@mail.umkc.edu::a66943f9-1aa5-443c-8231-fd917cd482e9" providerId="AD" clId="Web-{788D1104-99B3-3EB2-D818-23D574057D13}" dt="2019-12-04T00:09:09.792" v="25" actId="20577"/>
      <pc:docMkLst>
        <pc:docMk/>
      </pc:docMkLst>
      <pc:sldChg chg="modSp">
        <pc:chgData name="Akula, Bhavaz (UMKC-Student)" userId="S::bacxf@mail.umkc.edu::a66943f9-1aa5-443c-8231-fd917cd482e9" providerId="AD" clId="Web-{788D1104-99B3-3EB2-D818-23D574057D13}" dt="2019-12-04T00:09:09.792" v="24" actId="20577"/>
        <pc:sldMkLst>
          <pc:docMk/>
          <pc:sldMk cId="962853431" sldId="257"/>
        </pc:sldMkLst>
        <pc:spChg chg="mod">
          <ac:chgData name="Akula, Bhavaz (UMKC-Student)" userId="S::bacxf@mail.umkc.edu::a66943f9-1aa5-443c-8231-fd917cd482e9" providerId="AD" clId="Web-{788D1104-99B3-3EB2-D818-23D574057D13}" dt="2019-12-04T00:08:47.635" v="13" actId="20577"/>
          <ac:spMkLst>
            <pc:docMk/>
            <pc:sldMk cId="962853431" sldId="257"/>
            <ac:spMk id="2" creationId="{00000000-0000-0000-0000-000000000000}"/>
          </ac:spMkLst>
        </pc:spChg>
        <pc:spChg chg="mod">
          <ac:chgData name="Akula, Bhavaz (UMKC-Student)" userId="S::bacxf@mail.umkc.edu::a66943f9-1aa5-443c-8231-fd917cd482e9" providerId="AD" clId="Web-{788D1104-99B3-3EB2-D818-23D574057D13}" dt="2019-12-04T00:09:09.792" v="24" actId="20577"/>
          <ac:spMkLst>
            <pc:docMk/>
            <pc:sldMk cId="962853431" sldId="257"/>
            <ac:spMk id="3" creationId="{00000000-0000-0000-0000-000000000000}"/>
          </ac:spMkLst>
        </pc:spChg>
      </pc:sldChg>
      <pc:sldChg chg="add replId">
        <pc:chgData name="Akula, Bhavaz (UMKC-Student)" userId="S::bacxf@mail.umkc.edu::a66943f9-1aa5-443c-8231-fd917cd482e9" providerId="AD" clId="Web-{788D1104-99B3-3EB2-D818-23D574057D13}" dt="2019-12-04T00:08:31.806" v="0"/>
        <pc:sldMkLst>
          <pc:docMk/>
          <pc:sldMk cId="2574937783" sldId="272"/>
        </pc:sldMkLst>
      </pc:sldChg>
    </pc:docChg>
  </pc:docChgLst>
  <pc:docChgLst>
    <pc:chgData name="Akula, Bhavaz (UMKC-Student)" userId="S::bacxf@mail.umkc.edu::a66943f9-1aa5-443c-8231-fd917cd482e9" providerId="AD" clId="Web-{4A5381E2-4079-455C-AB25-D64ADBE12A03}"/>
    <pc:docChg chg="addSld delSld modSld sldOrd">
      <pc:chgData name="Akula, Bhavaz (UMKC-Student)" userId="S::bacxf@mail.umkc.edu::a66943f9-1aa5-443c-8231-fd917cd482e9" providerId="AD" clId="Web-{4A5381E2-4079-455C-AB25-D64ADBE12A03}" dt="2019-12-04T04:05:39.616" v="2815"/>
      <pc:docMkLst>
        <pc:docMk/>
      </pc:docMkLst>
      <pc:sldChg chg="modSp ord">
        <pc:chgData name="Akula, Bhavaz (UMKC-Student)" userId="S::bacxf@mail.umkc.edu::a66943f9-1aa5-443c-8231-fd917cd482e9" providerId="AD" clId="Web-{4A5381E2-4079-455C-AB25-D64ADBE12A03}" dt="2019-12-04T03:56:03.242" v="2475" actId="20577"/>
        <pc:sldMkLst>
          <pc:docMk/>
          <pc:sldMk cId="962853431" sldId="257"/>
        </pc:sldMkLst>
        <pc:spChg chg="mod">
          <ac:chgData name="Akula, Bhavaz (UMKC-Student)" userId="S::bacxf@mail.umkc.edu::a66943f9-1aa5-443c-8231-fd917cd482e9" providerId="AD" clId="Web-{4A5381E2-4079-455C-AB25-D64ADBE12A03}" dt="2019-12-04T03:27:20.666" v="685" actId="20577"/>
          <ac:spMkLst>
            <pc:docMk/>
            <pc:sldMk cId="962853431" sldId="257"/>
            <ac:spMk id="2" creationId="{00000000-0000-0000-0000-000000000000}"/>
          </ac:spMkLst>
        </pc:spChg>
        <pc:spChg chg="mod">
          <ac:chgData name="Akula, Bhavaz (UMKC-Student)" userId="S::bacxf@mail.umkc.edu::a66943f9-1aa5-443c-8231-fd917cd482e9" providerId="AD" clId="Web-{4A5381E2-4079-455C-AB25-D64ADBE12A03}" dt="2019-12-04T03:56:03.242" v="2475" actId="20577"/>
          <ac:spMkLst>
            <pc:docMk/>
            <pc:sldMk cId="962853431" sldId="257"/>
            <ac:spMk id="3" creationId="{00000000-0000-0000-0000-000000000000}"/>
          </ac:spMkLst>
        </pc:spChg>
      </pc:sldChg>
      <pc:sldChg chg="del">
        <pc:chgData name="Akula, Bhavaz (UMKC-Student)" userId="S::bacxf@mail.umkc.edu::a66943f9-1aa5-443c-8231-fd917cd482e9" providerId="AD" clId="Web-{4A5381E2-4079-455C-AB25-D64ADBE12A03}" dt="2019-12-04T03:57:43.288" v="2516"/>
        <pc:sldMkLst>
          <pc:docMk/>
          <pc:sldMk cId="3058610523" sldId="258"/>
        </pc:sldMkLst>
      </pc:sldChg>
      <pc:sldChg chg="del">
        <pc:chgData name="Akula, Bhavaz (UMKC-Student)" userId="S::bacxf@mail.umkc.edu::a66943f9-1aa5-443c-8231-fd917cd482e9" providerId="AD" clId="Web-{4A5381E2-4079-455C-AB25-D64ADBE12A03}" dt="2019-12-04T03:57:45.695" v="2517"/>
        <pc:sldMkLst>
          <pc:docMk/>
          <pc:sldMk cId="3906557354" sldId="259"/>
        </pc:sldMkLst>
      </pc:sldChg>
      <pc:sldChg chg="del">
        <pc:chgData name="Akula, Bhavaz (UMKC-Student)" userId="S::bacxf@mail.umkc.edu::a66943f9-1aa5-443c-8231-fd917cd482e9" providerId="AD" clId="Web-{4A5381E2-4079-455C-AB25-D64ADBE12A03}" dt="2019-12-04T03:57:59.898" v="2518"/>
        <pc:sldMkLst>
          <pc:docMk/>
          <pc:sldMk cId="1756935272" sldId="261"/>
        </pc:sldMkLst>
      </pc:sldChg>
      <pc:sldChg chg="del">
        <pc:chgData name="Akula, Bhavaz (UMKC-Student)" userId="S::bacxf@mail.umkc.edu::a66943f9-1aa5-443c-8231-fd917cd482e9" providerId="AD" clId="Web-{4A5381E2-4079-455C-AB25-D64ADBE12A03}" dt="2019-12-04T03:58:02.523" v="2519"/>
        <pc:sldMkLst>
          <pc:docMk/>
          <pc:sldMk cId="1851547168" sldId="262"/>
        </pc:sldMkLst>
      </pc:sldChg>
      <pc:sldChg chg="del">
        <pc:chgData name="Akula, Bhavaz (UMKC-Student)" userId="S::bacxf@mail.umkc.edu::a66943f9-1aa5-443c-8231-fd917cd482e9" providerId="AD" clId="Web-{4A5381E2-4079-455C-AB25-D64ADBE12A03}" dt="2019-12-04T03:59:12.116" v="2571"/>
        <pc:sldMkLst>
          <pc:docMk/>
          <pc:sldMk cId="2680102821" sldId="264"/>
        </pc:sldMkLst>
      </pc:sldChg>
      <pc:sldChg chg="del">
        <pc:chgData name="Akula, Bhavaz (UMKC-Student)" userId="S::bacxf@mail.umkc.edu::a66943f9-1aa5-443c-8231-fd917cd482e9" providerId="AD" clId="Web-{4A5381E2-4079-455C-AB25-D64ADBE12A03}" dt="2019-12-04T03:56:12.304" v="2478"/>
        <pc:sldMkLst>
          <pc:docMk/>
          <pc:sldMk cId="1146526685" sldId="266"/>
        </pc:sldMkLst>
      </pc:sldChg>
      <pc:sldChg chg="del">
        <pc:chgData name="Akula, Bhavaz (UMKC-Student)" userId="S::bacxf@mail.umkc.edu::a66943f9-1aa5-443c-8231-fd917cd482e9" providerId="AD" clId="Web-{4A5381E2-4079-455C-AB25-D64ADBE12A03}" dt="2019-12-04T03:57:32.491" v="2514"/>
        <pc:sldMkLst>
          <pc:docMk/>
          <pc:sldMk cId="1635173063" sldId="267"/>
        </pc:sldMkLst>
      </pc:sldChg>
      <pc:sldChg chg="del">
        <pc:chgData name="Akula, Bhavaz (UMKC-Student)" userId="S::bacxf@mail.umkc.edu::a66943f9-1aa5-443c-8231-fd917cd482e9" providerId="AD" clId="Web-{4A5381E2-4079-455C-AB25-D64ADBE12A03}" dt="2019-12-04T03:57:36.570" v="2515"/>
        <pc:sldMkLst>
          <pc:docMk/>
          <pc:sldMk cId="2301664932" sldId="268"/>
        </pc:sldMkLst>
      </pc:sldChg>
      <pc:sldChg chg="del">
        <pc:chgData name="Akula, Bhavaz (UMKC-Student)" userId="S::bacxf@mail.umkc.edu::a66943f9-1aa5-443c-8231-fd917cd482e9" providerId="AD" clId="Web-{4A5381E2-4079-455C-AB25-D64ADBE12A03}" dt="2019-12-04T03:56:15.054" v="2479"/>
        <pc:sldMkLst>
          <pc:docMk/>
          <pc:sldMk cId="2492129783" sldId="270"/>
        </pc:sldMkLst>
      </pc:sldChg>
      <pc:sldChg chg="addSp delSp modSp ord">
        <pc:chgData name="Akula, Bhavaz (UMKC-Student)" userId="S::bacxf@mail.umkc.edu::a66943f9-1aa5-443c-8231-fd917cd482e9" providerId="AD" clId="Web-{4A5381E2-4079-455C-AB25-D64ADBE12A03}" dt="2019-12-04T03:57:22.038" v="2513"/>
        <pc:sldMkLst>
          <pc:docMk/>
          <pc:sldMk cId="2389160005" sldId="271"/>
        </pc:sldMkLst>
        <pc:spChg chg="add del mod">
          <ac:chgData name="Akula, Bhavaz (UMKC-Student)" userId="S::bacxf@mail.umkc.edu::a66943f9-1aa5-443c-8231-fd917cd482e9" providerId="AD" clId="Web-{4A5381E2-4079-455C-AB25-D64ADBE12A03}" dt="2019-12-04T03:57:13.195" v="2511"/>
          <ac:spMkLst>
            <pc:docMk/>
            <pc:sldMk cId="2389160005" sldId="271"/>
            <ac:spMk id="2" creationId="{00000000-0000-0000-0000-000000000000}"/>
          </ac:spMkLst>
        </pc:spChg>
        <pc:picChg chg="mod">
          <ac:chgData name="Akula, Bhavaz (UMKC-Student)" userId="S::bacxf@mail.umkc.edu::a66943f9-1aa5-443c-8231-fd917cd482e9" providerId="AD" clId="Web-{4A5381E2-4079-455C-AB25-D64ADBE12A03}" dt="2019-12-04T03:56:46.788" v="2487" actId="1076"/>
          <ac:picMkLst>
            <pc:docMk/>
            <pc:sldMk cId="2389160005" sldId="271"/>
            <ac:picMk id="7" creationId="{6ED4FD99-35BA-0B41-AFBC-5B19F4C7F480}"/>
          </ac:picMkLst>
        </pc:picChg>
      </pc:sldChg>
      <pc:sldChg chg="addSp delSp modSp mod modClrScheme chgLayout">
        <pc:chgData name="Akula, Bhavaz (UMKC-Student)" userId="S::bacxf@mail.umkc.edu::a66943f9-1aa5-443c-8231-fd917cd482e9" providerId="AD" clId="Web-{4A5381E2-4079-455C-AB25-D64ADBE12A03}" dt="2019-12-04T03:26:05.041" v="672" actId="1076"/>
        <pc:sldMkLst>
          <pc:docMk/>
          <pc:sldMk cId="2574937783" sldId="272"/>
        </pc:sldMkLst>
        <pc:spChg chg="del mod">
          <ac:chgData name="Akula, Bhavaz (UMKC-Student)" userId="S::bacxf@mail.umkc.edu::a66943f9-1aa5-443c-8231-fd917cd482e9" providerId="AD" clId="Web-{4A5381E2-4079-455C-AB25-D64ADBE12A03}" dt="2019-12-04T03:00:23.904" v="171"/>
          <ac:spMkLst>
            <pc:docMk/>
            <pc:sldMk cId="2574937783" sldId="272"/>
            <ac:spMk id="2" creationId="{00000000-0000-0000-0000-000000000000}"/>
          </ac:spMkLst>
        </pc:spChg>
        <pc:spChg chg="mod ord">
          <ac:chgData name="Akula, Bhavaz (UMKC-Student)" userId="S::bacxf@mail.umkc.edu::a66943f9-1aa5-443c-8231-fd917cd482e9" providerId="AD" clId="Web-{4A5381E2-4079-455C-AB25-D64ADBE12A03}" dt="2019-12-04T03:25:59.557" v="668" actId="20577"/>
          <ac:spMkLst>
            <pc:docMk/>
            <pc:sldMk cId="2574937783" sldId="272"/>
            <ac:spMk id="3" creationId="{00000000-0000-0000-0000-000000000000}"/>
          </ac:spMkLst>
        </pc:spChg>
        <pc:spChg chg="add del mod">
          <ac:chgData name="Akula, Bhavaz (UMKC-Student)" userId="S::bacxf@mail.umkc.edu::a66943f9-1aa5-443c-8231-fd917cd482e9" providerId="AD" clId="Web-{4A5381E2-4079-455C-AB25-D64ADBE12A03}" dt="2019-12-04T03:00:30.325" v="173"/>
          <ac:spMkLst>
            <pc:docMk/>
            <pc:sldMk cId="2574937783" sldId="272"/>
            <ac:spMk id="7" creationId="{1AC3C805-1977-4C5D-BC8C-C5B44563A637}"/>
          </ac:spMkLst>
        </pc:spChg>
        <pc:spChg chg="add mod ord">
          <ac:chgData name="Akula, Bhavaz (UMKC-Student)" userId="S::bacxf@mail.umkc.edu::a66943f9-1aa5-443c-8231-fd917cd482e9" providerId="AD" clId="Web-{4A5381E2-4079-455C-AB25-D64ADBE12A03}" dt="2019-12-04T03:07:46.231" v="312" actId="20577"/>
          <ac:spMkLst>
            <pc:docMk/>
            <pc:sldMk cId="2574937783" sldId="272"/>
            <ac:spMk id="10" creationId="{587173EF-763C-4773-9F87-51DCBD9D495F}"/>
          </ac:spMkLst>
        </pc:spChg>
        <pc:picChg chg="add del mod">
          <ac:chgData name="Akula, Bhavaz (UMKC-Student)" userId="S::bacxf@mail.umkc.edu::a66943f9-1aa5-443c-8231-fd917cd482e9" providerId="AD" clId="Web-{4A5381E2-4079-455C-AB25-D64ADBE12A03}" dt="2019-12-04T03:04:18.481" v="265"/>
          <ac:picMkLst>
            <pc:docMk/>
            <pc:sldMk cId="2574937783" sldId="272"/>
            <ac:picMk id="4" creationId="{A630E8F0-415C-4EDC-A2AA-4726E3586B6C}"/>
          </ac:picMkLst>
        </pc:picChg>
        <pc:picChg chg="add del mod">
          <ac:chgData name="Akula, Bhavaz (UMKC-Student)" userId="S::bacxf@mail.umkc.edu::a66943f9-1aa5-443c-8231-fd917cd482e9" providerId="AD" clId="Web-{4A5381E2-4079-455C-AB25-D64ADBE12A03}" dt="2019-12-04T03:05:45.309" v="288"/>
          <ac:picMkLst>
            <pc:docMk/>
            <pc:sldMk cId="2574937783" sldId="272"/>
            <ac:picMk id="8" creationId="{2116F5DF-5C0B-488D-A075-A96F50F8CE99}"/>
          </ac:picMkLst>
        </pc:picChg>
        <pc:picChg chg="add mod">
          <ac:chgData name="Akula, Bhavaz (UMKC-Student)" userId="S::bacxf@mail.umkc.edu::a66943f9-1aa5-443c-8231-fd917cd482e9" providerId="AD" clId="Web-{4A5381E2-4079-455C-AB25-D64ADBE12A03}" dt="2019-12-04T03:25:30.338" v="667" actId="14100"/>
          <ac:picMkLst>
            <pc:docMk/>
            <pc:sldMk cId="2574937783" sldId="272"/>
            <ac:picMk id="11" creationId="{F5758ECD-4932-405E-9821-2B06A238D43B}"/>
          </ac:picMkLst>
        </pc:picChg>
        <pc:picChg chg="add mod">
          <ac:chgData name="Akula, Bhavaz (UMKC-Student)" userId="S::bacxf@mail.umkc.edu::a66943f9-1aa5-443c-8231-fd917cd482e9" providerId="AD" clId="Web-{4A5381E2-4079-455C-AB25-D64ADBE12A03}" dt="2019-12-04T03:26:05.041" v="672" actId="1076"/>
          <ac:picMkLst>
            <pc:docMk/>
            <pc:sldMk cId="2574937783" sldId="272"/>
            <ac:picMk id="13" creationId="{078E3031-F840-4E62-A7B1-73D62CC86F4E}"/>
          </ac:picMkLst>
        </pc:picChg>
      </pc:sldChg>
      <pc:sldChg chg="delSp add del replId">
        <pc:chgData name="Akula, Bhavaz (UMKC-Student)" userId="S::bacxf@mail.umkc.edu::a66943f9-1aa5-443c-8231-fd917cd482e9" providerId="AD" clId="Web-{4A5381E2-4079-455C-AB25-D64ADBE12A03}" dt="2019-12-04T03:56:08.367" v="2477"/>
        <pc:sldMkLst>
          <pc:docMk/>
          <pc:sldMk cId="1423906009" sldId="273"/>
        </pc:sldMkLst>
        <pc:picChg chg="del">
          <ac:chgData name="Akula, Bhavaz (UMKC-Student)" userId="S::bacxf@mail.umkc.edu::a66943f9-1aa5-443c-8231-fd917cd482e9" providerId="AD" clId="Web-{4A5381E2-4079-455C-AB25-D64ADBE12A03}" dt="2019-12-04T03:26:28.698" v="673"/>
          <ac:picMkLst>
            <pc:docMk/>
            <pc:sldMk cId="1423906009" sldId="273"/>
            <ac:picMk id="4" creationId="{A630E8F0-415C-4EDC-A2AA-4726E3586B6C}"/>
          </ac:picMkLst>
        </pc:picChg>
      </pc:sldChg>
      <pc:sldChg chg="modSp new">
        <pc:chgData name="Akula, Bhavaz (UMKC-Student)" userId="S::bacxf@mail.umkc.edu::a66943f9-1aa5-443c-8231-fd917cd482e9" providerId="AD" clId="Web-{4A5381E2-4079-455C-AB25-D64ADBE12A03}" dt="2019-12-04T03:55:25.867" v="2464" actId="20577"/>
        <pc:sldMkLst>
          <pc:docMk/>
          <pc:sldMk cId="1412186046" sldId="274"/>
        </pc:sldMkLst>
        <pc:spChg chg="mod">
          <ac:chgData name="Akula, Bhavaz (UMKC-Student)" userId="S::bacxf@mail.umkc.edu::a66943f9-1aa5-443c-8231-fd917cd482e9" providerId="AD" clId="Web-{4A5381E2-4079-455C-AB25-D64ADBE12A03}" dt="2019-12-04T03:31:47.713" v="897" actId="20577"/>
          <ac:spMkLst>
            <pc:docMk/>
            <pc:sldMk cId="1412186046" sldId="274"/>
            <ac:spMk id="2" creationId="{2036E68B-F3D8-4343-B0D1-19A3A4094ADA}"/>
          </ac:spMkLst>
        </pc:spChg>
        <pc:spChg chg="mod">
          <ac:chgData name="Akula, Bhavaz (UMKC-Student)" userId="S::bacxf@mail.umkc.edu::a66943f9-1aa5-443c-8231-fd917cd482e9" providerId="AD" clId="Web-{4A5381E2-4079-455C-AB25-D64ADBE12A03}" dt="2019-12-04T03:55:25.867" v="2464" actId="20577"/>
          <ac:spMkLst>
            <pc:docMk/>
            <pc:sldMk cId="1412186046" sldId="274"/>
            <ac:spMk id="3" creationId="{96A02389-06A0-4C68-9094-4805D0CDED7B}"/>
          </ac:spMkLst>
        </pc:spChg>
      </pc:sldChg>
      <pc:sldChg chg="addSp delSp modSp new del">
        <pc:chgData name="Akula, Bhavaz (UMKC-Student)" userId="S::bacxf@mail.umkc.edu::a66943f9-1aa5-443c-8231-fd917cd482e9" providerId="AD" clId="Web-{4A5381E2-4079-455C-AB25-D64ADBE12A03}" dt="2019-12-04T03:04:56.309" v="275"/>
        <pc:sldMkLst>
          <pc:docMk/>
          <pc:sldMk cId="2939960708" sldId="274"/>
        </pc:sldMkLst>
        <pc:spChg chg="del">
          <ac:chgData name="Akula, Bhavaz (UMKC-Student)" userId="S::bacxf@mail.umkc.edu::a66943f9-1aa5-443c-8231-fd917cd482e9" providerId="AD" clId="Web-{4A5381E2-4079-455C-AB25-D64ADBE12A03}" dt="2019-12-04T03:04:25.091" v="267"/>
          <ac:spMkLst>
            <pc:docMk/>
            <pc:sldMk cId="2939960708" sldId="274"/>
            <ac:spMk id="2" creationId="{C2B42AAC-9535-4A35-8090-880AD86C2B88}"/>
          </ac:spMkLst>
        </pc:spChg>
        <pc:spChg chg="del">
          <ac:chgData name="Akula, Bhavaz (UMKC-Student)" userId="S::bacxf@mail.umkc.edu::a66943f9-1aa5-443c-8231-fd917cd482e9" providerId="AD" clId="Web-{4A5381E2-4079-455C-AB25-D64ADBE12A03}" dt="2019-12-04T03:04:23.059" v="266"/>
          <ac:spMkLst>
            <pc:docMk/>
            <pc:sldMk cId="2939960708" sldId="274"/>
            <ac:spMk id="3" creationId="{0222B457-84F0-4737-87CE-7D7C355CD0A6}"/>
          </ac:spMkLst>
        </pc:spChg>
        <pc:picChg chg="add del mod">
          <ac:chgData name="Akula, Bhavaz (UMKC-Student)" userId="S::bacxf@mail.umkc.edu::a66943f9-1aa5-443c-8231-fd917cd482e9" providerId="AD" clId="Web-{4A5381E2-4079-455C-AB25-D64ADBE12A03}" dt="2019-12-04T03:04:49.841" v="274"/>
          <ac:picMkLst>
            <pc:docMk/>
            <pc:sldMk cId="2939960708" sldId="274"/>
            <ac:picMk id="4" creationId="{34A918AD-63A2-4408-BB34-D94DFB6B13AD}"/>
          </ac:picMkLst>
        </pc:picChg>
      </pc:sldChg>
      <pc:sldChg chg="addSp modSp add replId">
        <pc:chgData name="Akula, Bhavaz (UMKC-Student)" userId="S::bacxf@mail.umkc.edu::a66943f9-1aa5-443c-8231-fd917cd482e9" providerId="AD" clId="Web-{4A5381E2-4079-455C-AB25-D64ADBE12A03}" dt="2019-12-04T04:02:47.975" v="2784" actId="20577"/>
        <pc:sldMkLst>
          <pc:docMk/>
          <pc:sldMk cId="3460579755" sldId="275"/>
        </pc:sldMkLst>
        <pc:spChg chg="mod">
          <ac:chgData name="Akula, Bhavaz (UMKC-Student)" userId="S::bacxf@mail.umkc.edu::a66943f9-1aa5-443c-8231-fd917cd482e9" providerId="AD" clId="Web-{4A5381E2-4079-455C-AB25-D64ADBE12A03}" dt="2019-12-04T04:02:47.975" v="2784" actId="20577"/>
          <ac:spMkLst>
            <pc:docMk/>
            <pc:sldMk cId="3460579755" sldId="275"/>
            <ac:spMk id="3" creationId="{96A02389-06A0-4C68-9094-4805D0CDED7B}"/>
          </ac:spMkLst>
        </pc:spChg>
        <pc:picChg chg="add mod">
          <ac:chgData name="Akula, Bhavaz (UMKC-Student)" userId="S::bacxf@mail.umkc.edu::a66943f9-1aa5-443c-8231-fd917cd482e9" providerId="AD" clId="Web-{4A5381E2-4079-455C-AB25-D64ADBE12A03}" dt="2019-12-04T03:55:41.351" v="2467" actId="1076"/>
          <ac:picMkLst>
            <pc:docMk/>
            <pc:sldMk cId="3460579755" sldId="275"/>
            <ac:picMk id="4" creationId="{07766B7D-2E74-4D17-8E77-099F39C3D221}"/>
          </ac:picMkLst>
        </pc:picChg>
      </pc:sldChg>
      <pc:sldChg chg="modSp new">
        <pc:chgData name="Akula, Bhavaz (UMKC-Student)" userId="S::bacxf@mail.umkc.edu::a66943f9-1aa5-443c-8231-fd917cd482e9" providerId="AD" clId="Web-{4A5381E2-4079-455C-AB25-D64ADBE12A03}" dt="2019-12-04T03:58:30.944" v="2568" actId="20577"/>
        <pc:sldMkLst>
          <pc:docMk/>
          <pc:sldMk cId="3900810377" sldId="276"/>
        </pc:sldMkLst>
        <pc:spChg chg="mod">
          <ac:chgData name="Akula, Bhavaz (UMKC-Student)" userId="S::bacxf@mail.umkc.edu::a66943f9-1aa5-443c-8231-fd917cd482e9" providerId="AD" clId="Web-{4A5381E2-4079-455C-AB25-D64ADBE12A03}" dt="2019-12-04T03:54:20.289" v="2398" actId="20577"/>
          <ac:spMkLst>
            <pc:docMk/>
            <pc:sldMk cId="3900810377" sldId="276"/>
            <ac:spMk id="2" creationId="{C2B183DB-DF32-4ECF-919D-369CCA281D54}"/>
          </ac:spMkLst>
        </pc:spChg>
        <pc:spChg chg="mod">
          <ac:chgData name="Akula, Bhavaz (UMKC-Student)" userId="S::bacxf@mail.umkc.edu::a66943f9-1aa5-443c-8231-fd917cd482e9" providerId="AD" clId="Web-{4A5381E2-4079-455C-AB25-D64ADBE12A03}" dt="2019-12-04T03:58:30.944" v="2568" actId="20577"/>
          <ac:spMkLst>
            <pc:docMk/>
            <pc:sldMk cId="3900810377" sldId="276"/>
            <ac:spMk id="3" creationId="{5E255492-35E5-440D-8A50-84DC08F71816}"/>
          </ac:spMkLst>
        </pc:spChg>
      </pc:sldChg>
      <pc:sldChg chg="addSp delSp modSp new mod modClrScheme chgLayout">
        <pc:chgData name="Akula, Bhavaz (UMKC-Student)" userId="S::bacxf@mail.umkc.edu::a66943f9-1aa5-443c-8231-fd917cd482e9" providerId="AD" clId="Web-{4A5381E2-4079-455C-AB25-D64ADBE12A03}" dt="2019-12-04T04:04:05.413" v="2800" actId="20577"/>
        <pc:sldMkLst>
          <pc:docMk/>
          <pc:sldMk cId="3711032177" sldId="277"/>
        </pc:sldMkLst>
        <pc:spChg chg="mod ord">
          <ac:chgData name="Akula, Bhavaz (UMKC-Student)" userId="S::bacxf@mail.umkc.edu::a66943f9-1aa5-443c-8231-fd917cd482e9" providerId="AD" clId="Web-{4A5381E2-4079-455C-AB25-D64ADBE12A03}" dt="2019-12-04T04:04:05.413" v="2800" actId="20577"/>
          <ac:spMkLst>
            <pc:docMk/>
            <pc:sldMk cId="3711032177" sldId="277"/>
            <ac:spMk id="2" creationId="{A420B3A5-541A-4EA8-9D69-743D52ECA98C}"/>
          </ac:spMkLst>
        </pc:spChg>
        <pc:spChg chg="del">
          <ac:chgData name="Akula, Bhavaz (UMKC-Student)" userId="S::bacxf@mail.umkc.edu::a66943f9-1aa5-443c-8231-fd917cd482e9" providerId="AD" clId="Web-{4A5381E2-4079-455C-AB25-D64ADBE12A03}" dt="2019-12-04T03:59:39.601" v="2573"/>
          <ac:spMkLst>
            <pc:docMk/>
            <pc:sldMk cId="3711032177" sldId="277"/>
            <ac:spMk id="3" creationId="{13F24D58-AA42-4457-BA13-652E4EA2C5CB}"/>
          </ac:spMkLst>
        </pc:spChg>
        <pc:spChg chg="add del mod ord">
          <ac:chgData name="Akula, Bhavaz (UMKC-Student)" userId="S::bacxf@mail.umkc.edu::a66943f9-1aa5-443c-8231-fd917cd482e9" providerId="AD" clId="Web-{4A5381E2-4079-455C-AB25-D64ADBE12A03}" dt="2019-12-04T04:03:06.803" v="2787"/>
          <ac:spMkLst>
            <pc:docMk/>
            <pc:sldMk cId="3711032177" sldId="277"/>
            <ac:spMk id="6" creationId="{5D2D702F-24FC-46CE-9F32-2E82251CAF97}"/>
          </ac:spMkLst>
        </pc:spChg>
        <pc:picChg chg="add mod ord">
          <ac:chgData name="Akula, Bhavaz (UMKC-Student)" userId="S::bacxf@mail.umkc.edu::a66943f9-1aa5-443c-8231-fd917cd482e9" providerId="AD" clId="Web-{4A5381E2-4079-455C-AB25-D64ADBE12A03}" dt="2019-12-04T04:02:59.382" v="2786"/>
          <ac:picMkLst>
            <pc:docMk/>
            <pc:sldMk cId="3711032177" sldId="277"/>
            <ac:picMk id="4" creationId="{AC5F8845-DB15-4C1D-B242-DBA7CB7ECA96}"/>
          </ac:picMkLst>
        </pc:picChg>
        <pc:picChg chg="add mod ord">
          <ac:chgData name="Akula, Bhavaz (UMKC-Student)" userId="S::bacxf@mail.umkc.edu::a66943f9-1aa5-443c-8231-fd917cd482e9" providerId="AD" clId="Web-{4A5381E2-4079-455C-AB25-D64ADBE12A03}" dt="2019-12-04T04:03:06.803" v="2787"/>
          <ac:picMkLst>
            <pc:docMk/>
            <pc:sldMk cId="3711032177" sldId="277"/>
            <ac:picMk id="7" creationId="{B525ABB0-878F-4B51-AD63-4F687A9405D0}"/>
          </ac:picMkLst>
        </pc:picChg>
      </pc:sldChg>
      <pc:sldChg chg="addSp delSp modSp add replId">
        <pc:chgData name="Akula, Bhavaz (UMKC-Student)" userId="S::bacxf@mail.umkc.edu::a66943f9-1aa5-443c-8231-fd917cd482e9" providerId="AD" clId="Web-{4A5381E2-4079-455C-AB25-D64ADBE12A03}" dt="2019-12-04T04:04:38.647" v="2807"/>
        <pc:sldMkLst>
          <pc:docMk/>
          <pc:sldMk cId="3044024667" sldId="278"/>
        </pc:sldMkLst>
        <pc:spChg chg="add del mod">
          <ac:chgData name="Akula, Bhavaz (UMKC-Student)" userId="S::bacxf@mail.umkc.edu::a66943f9-1aa5-443c-8231-fd917cd482e9" providerId="AD" clId="Web-{4A5381E2-4079-455C-AB25-D64ADBE12A03}" dt="2019-12-04T04:04:21.913" v="2806"/>
          <ac:spMkLst>
            <pc:docMk/>
            <pc:sldMk cId="3044024667" sldId="278"/>
            <ac:spMk id="5" creationId="{21977497-8A8D-440C-B38F-5194B5D785A0}"/>
          </ac:spMkLst>
        </pc:spChg>
        <pc:spChg chg="add del mod">
          <ac:chgData name="Akula, Bhavaz (UMKC-Student)" userId="S::bacxf@mail.umkc.edu::a66943f9-1aa5-443c-8231-fd917cd482e9" providerId="AD" clId="Web-{4A5381E2-4079-455C-AB25-D64ADBE12A03}" dt="2019-12-04T04:04:38.647" v="2807"/>
          <ac:spMkLst>
            <pc:docMk/>
            <pc:sldMk cId="3044024667" sldId="278"/>
            <ac:spMk id="8" creationId="{77753249-83AB-49E3-BB9E-E40AA42BAA93}"/>
          </ac:spMkLst>
        </pc:spChg>
        <pc:picChg chg="del">
          <ac:chgData name="Akula, Bhavaz (UMKC-Student)" userId="S::bacxf@mail.umkc.edu::a66943f9-1aa5-443c-8231-fd917cd482e9" providerId="AD" clId="Web-{4A5381E2-4079-455C-AB25-D64ADBE12A03}" dt="2019-12-04T04:04:13.178" v="2804"/>
          <ac:picMkLst>
            <pc:docMk/>
            <pc:sldMk cId="3044024667" sldId="278"/>
            <ac:picMk id="4" creationId="{AC5F8845-DB15-4C1D-B242-DBA7CB7ECA96}"/>
          </ac:picMkLst>
        </pc:picChg>
        <pc:picChg chg="del">
          <ac:chgData name="Akula, Bhavaz (UMKC-Student)" userId="S::bacxf@mail.umkc.edu::a66943f9-1aa5-443c-8231-fd917cd482e9" providerId="AD" clId="Web-{4A5381E2-4079-455C-AB25-D64ADBE12A03}" dt="2019-12-04T04:04:14.397" v="2805"/>
          <ac:picMkLst>
            <pc:docMk/>
            <pc:sldMk cId="3044024667" sldId="278"/>
            <ac:picMk id="7" creationId="{B525ABB0-878F-4B51-AD63-4F687A9405D0}"/>
          </ac:picMkLst>
        </pc:picChg>
        <pc:picChg chg="add mod ord">
          <ac:chgData name="Akula, Bhavaz (UMKC-Student)" userId="S::bacxf@mail.umkc.edu::a66943f9-1aa5-443c-8231-fd917cd482e9" providerId="AD" clId="Web-{4A5381E2-4079-455C-AB25-D64ADBE12A03}" dt="2019-12-04T04:04:21.913" v="2806"/>
          <ac:picMkLst>
            <pc:docMk/>
            <pc:sldMk cId="3044024667" sldId="278"/>
            <ac:picMk id="9" creationId="{795E227E-F934-473F-8A51-E2358C3A7C26}"/>
          </ac:picMkLst>
        </pc:picChg>
        <pc:picChg chg="add mod ord">
          <ac:chgData name="Akula, Bhavaz (UMKC-Student)" userId="S::bacxf@mail.umkc.edu::a66943f9-1aa5-443c-8231-fd917cd482e9" providerId="AD" clId="Web-{4A5381E2-4079-455C-AB25-D64ADBE12A03}" dt="2019-12-04T04:04:38.647" v="2807"/>
          <ac:picMkLst>
            <pc:docMk/>
            <pc:sldMk cId="3044024667" sldId="278"/>
            <ac:picMk id="11" creationId="{0C50EE3E-4E40-4E2F-A07D-983355B8B32E}"/>
          </ac:picMkLst>
        </pc:picChg>
      </pc:sldChg>
      <pc:sldChg chg="addSp delSp modSp add replId">
        <pc:chgData name="Akula, Bhavaz (UMKC-Student)" userId="S::bacxf@mail.umkc.edu::a66943f9-1aa5-443c-8231-fd917cd482e9" providerId="AD" clId="Web-{4A5381E2-4079-455C-AB25-D64ADBE12A03}" dt="2019-12-04T04:05:23.897" v="2813"/>
        <pc:sldMkLst>
          <pc:docMk/>
          <pc:sldMk cId="2685397725" sldId="279"/>
        </pc:sldMkLst>
        <pc:spChg chg="add del mod">
          <ac:chgData name="Akula, Bhavaz (UMKC-Student)" userId="S::bacxf@mail.umkc.edu::a66943f9-1aa5-443c-8231-fd917cd482e9" providerId="AD" clId="Web-{4A5381E2-4079-455C-AB25-D64ADBE12A03}" dt="2019-12-04T04:05:15.381" v="2812"/>
          <ac:spMkLst>
            <pc:docMk/>
            <pc:sldMk cId="2685397725" sldId="279"/>
            <ac:spMk id="4" creationId="{AA742960-0ADB-4FBF-AFDD-39A0020FDB34}"/>
          </ac:spMkLst>
        </pc:spChg>
        <pc:spChg chg="add del mod">
          <ac:chgData name="Akula, Bhavaz (UMKC-Student)" userId="S::bacxf@mail.umkc.edu::a66943f9-1aa5-443c-8231-fd917cd482e9" providerId="AD" clId="Web-{4A5381E2-4079-455C-AB25-D64ADBE12A03}" dt="2019-12-04T04:05:23.897" v="2813"/>
          <ac:spMkLst>
            <pc:docMk/>
            <pc:sldMk cId="2685397725" sldId="279"/>
            <ac:spMk id="6" creationId="{F8F6E9F5-0829-4CF1-9913-8B57C8A59DFA}"/>
          </ac:spMkLst>
        </pc:spChg>
        <pc:picChg chg="add mod ord">
          <ac:chgData name="Akula, Bhavaz (UMKC-Student)" userId="S::bacxf@mail.umkc.edu::a66943f9-1aa5-443c-8231-fd917cd482e9" providerId="AD" clId="Web-{4A5381E2-4079-455C-AB25-D64ADBE12A03}" dt="2019-12-04T04:05:15.381" v="2812"/>
          <ac:picMkLst>
            <pc:docMk/>
            <pc:sldMk cId="2685397725" sldId="279"/>
            <ac:picMk id="7" creationId="{46A8FD83-4931-49D2-B827-D65AC6047166}"/>
          </ac:picMkLst>
        </pc:picChg>
        <pc:picChg chg="del">
          <ac:chgData name="Akula, Bhavaz (UMKC-Student)" userId="S::bacxf@mail.umkc.edu::a66943f9-1aa5-443c-8231-fd917cd482e9" providerId="AD" clId="Web-{4A5381E2-4079-455C-AB25-D64ADBE12A03}" dt="2019-12-04T04:04:59.944" v="2809"/>
          <ac:picMkLst>
            <pc:docMk/>
            <pc:sldMk cId="2685397725" sldId="279"/>
            <ac:picMk id="9" creationId="{795E227E-F934-473F-8A51-E2358C3A7C26}"/>
          </ac:picMkLst>
        </pc:picChg>
        <pc:picChg chg="add mod ord">
          <ac:chgData name="Akula, Bhavaz (UMKC-Student)" userId="S::bacxf@mail.umkc.edu::a66943f9-1aa5-443c-8231-fd917cd482e9" providerId="AD" clId="Web-{4A5381E2-4079-455C-AB25-D64ADBE12A03}" dt="2019-12-04T04:05:23.897" v="2813"/>
          <ac:picMkLst>
            <pc:docMk/>
            <pc:sldMk cId="2685397725" sldId="279"/>
            <ac:picMk id="10" creationId="{B79A6DCE-F7E2-488A-B8DA-6261D82AAFDF}"/>
          </ac:picMkLst>
        </pc:picChg>
        <pc:picChg chg="del">
          <ac:chgData name="Akula, Bhavaz (UMKC-Student)" userId="S::bacxf@mail.umkc.edu::a66943f9-1aa5-443c-8231-fd917cd482e9" providerId="AD" clId="Web-{4A5381E2-4079-455C-AB25-D64ADBE12A03}" dt="2019-12-04T04:05:01.960" v="2810"/>
          <ac:picMkLst>
            <pc:docMk/>
            <pc:sldMk cId="2685397725" sldId="279"/>
            <ac:picMk id="11" creationId="{0C50EE3E-4E40-4E2F-A07D-983355B8B32E}"/>
          </ac:picMkLst>
        </pc:picChg>
      </pc:sldChg>
      <pc:sldChg chg="addSp delSp modSp add replId">
        <pc:chgData name="Akula, Bhavaz (UMKC-Student)" userId="S::bacxf@mail.umkc.edu::a66943f9-1aa5-443c-8231-fd917cd482e9" providerId="AD" clId="Web-{4A5381E2-4079-455C-AB25-D64ADBE12A03}" dt="2019-12-04T04:05:39.616" v="2815"/>
        <pc:sldMkLst>
          <pc:docMk/>
          <pc:sldMk cId="3716140632" sldId="280"/>
        </pc:sldMkLst>
        <pc:spChg chg="del">
          <ac:chgData name="Akula, Bhavaz (UMKC-Student)" userId="S::bacxf@mail.umkc.edu::a66943f9-1aa5-443c-8231-fd917cd482e9" providerId="AD" clId="Web-{4A5381E2-4079-455C-AB25-D64ADBE12A03}" dt="2019-12-04T04:05:32.100" v="2814"/>
          <ac:spMkLst>
            <pc:docMk/>
            <pc:sldMk cId="3716140632" sldId="280"/>
            <ac:spMk id="4" creationId="{AA742960-0ADB-4FBF-AFDD-39A0020FDB34}"/>
          </ac:spMkLst>
        </pc:spChg>
        <pc:spChg chg="del">
          <ac:chgData name="Akula, Bhavaz (UMKC-Student)" userId="S::bacxf@mail.umkc.edu::a66943f9-1aa5-443c-8231-fd917cd482e9" providerId="AD" clId="Web-{4A5381E2-4079-455C-AB25-D64ADBE12A03}" dt="2019-12-04T04:05:39.616" v="2815"/>
          <ac:spMkLst>
            <pc:docMk/>
            <pc:sldMk cId="3716140632" sldId="280"/>
            <ac:spMk id="6" creationId="{F8F6E9F5-0829-4CF1-9913-8B57C8A59DFA}"/>
          </ac:spMkLst>
        </pc:spChg>
        <pc:picChg chg="add mod ord">
          <ac:chgData name="Akula, Bhavaz (UMKC-Student)" userId="S::bacxf@mail.umkc.edu::a66943f9-1aa5-443c-8231-fd917cd482e9" providerId="AD" clId="Web-{4A5381E2-4079-455C-AB25-D64ADBE12A03}" dt="2019-12-04T04:05:32.100" v="2814"/>
          <ac:picMkLst>
            <pc:docMk/>
            <pc:sldMk cId="3716140632" sldId="280"/>
            <ac:picMk id="3" creationId="{98518A25-88CE-438C-9F95-54B3189EEF74}"/>
          </ac:picMkLst>
        </pc:picChg>
        <pc:picChg chg="add mod ord">
          <ac:chgData name="Akula, Bhavaz (UMKC-Student)" userId="S::bacxf@mail.umkc.edu::a66943f9-1aa5-443c-8231-fd917cd482e9" providerId="AD" clId="Web-{4A5381E2-4079-455C-AB25-D64ADBE12A03}" dt="2019-12-04T04:05:39.616" v="2815"/>
          <ac:picMkLst>
            <pc:docMk/>
            <pc:sldMk cId="3716140632" sldId="280"/>
            <ac:picMk id="7" creationId="{B9F074D6-EC52-4B2D-A818-22E817D549D3}"/>
          </ac:picMkLst>
        </pc:picChg>
      </pc:sldChg>
    </pc:docChg>
  </pc:docChgLst>
  <pc:docChgLst>
    <pc:chgData name="Akula, Bhavaz (UMKC-Student)" userId="S::bacxf@mail.umkc.edu::a66943f9-1aa5-443c-8231-fd917cd482e9" providerId="AD" clId="Web-{E066C858-5475-6F5A-25DD-E5BC5D399CBB}"/>
    <pc:docChg chg="addSld modSld sldOrd">
      <pc:chgData name="Akula, Bhavaz (UMKC-Student)" userId="S::bacxf@mail.umkc.edu::a66943f9-1aa5-443c-8231-fd917cd482e9" providerId="AD" clId="Web-{E066C858-5475-6F5A-25DD-E5BC5D399CBB}" dt="2019-12-04T04:33:16.050" v="70" actId="14100"/>
      <pc:docMkLst>
        <pc:docMk/>
      </pc:docMkLst>
      <pc:sldChg chg="addSp delSp modSp">
        <pc:chgData name="Akula, Bhavaz (UMKC-Student)" userId="S::bacxf@mail.umkc.edu::a66943f9-1aa5-443c-8231-fd917cd482e9" providerId="AD" clId="Web-{E066C858-5475-6F5A-25DD-E5BC5D399CBB}" dt="2019-12-04T04:13:33.077" v="6" actId="1076"/>
        <pc:sldMkLst>
          <pc:docMk/>
          <pc:sldMk cId="3711032177" sldId="277"/>
        </pc:sldMkLst>
        <pc:spChg chg="add del mod">
          <ac:chgData name="Akula, Bhavaz (UMKC-Student)" userId="S::bacxf@mail.umkc.edu::a66943f9-1aa5-443c-8231-fd917cd482e9" providerId="AD" clId="Web-{E066C858-5475-6F5A-25DD-E5BC5D399CBB}" dt="2019-12-04T04:13:31.280" v="5"/>
          <ac:spMkLst>
            <pc:docMk/>
            <pc:sldMk cId="3711032177" sldId="277"/>
            <ac:spMk id="5" creationId="{D8979AB3-00B0-4049-B9A6-D665EFCBA046}"/>
          </ac:spMkLst>
        </pc:spChg>
        <pc:picChg chg="mod">
          <ac:chgData name="Akula, Bhavaz (UMKC-Student)" userId="S::bacxf@mail.umkc.edu::a66943f9-1aa5-443c-8231-fd917cd482e9" providerId="AD" clId="Web-{E066C858-5475-6F5A-25DD-E5BC5D399CBB}" dt="2019-12-04T04:13:33.077" v="6" actId="1076"/>
          <ac:picMkLst>
            <pc:docMk/>
            <pc:sldMk cId="3711032177" sldId="277"/>
            <ac:picMk id="4" creationId="{AC5F8845-DB15-4C1D-B242-DBA7CB7ECA96}"/>
          </ac:picMkLst>
        </pc:picChg>
        <pc:picChg chg="del">
          <ac:chgData name="Akula, Bhavaz (UMKC-Student)" userId="S::bacxf@mail.umkc.edu::a66943f9-1aa5-443c-8231-fd917cd482e9" providerId="AD" clId="Web-{E066C858-5475-6F5A-25DD-E5BC5D399CBB}" dt="2019-12-04T04:13:21.671" v="1"/>
          <ac:picMkLst>
            <pc:docMk/>
            <pc:sldMk cId="3711032177" sldId="277"/>
            <ac:picMk id="7" creationId="{B525ABB0-878F-4B51-AD63-4F687A9405D0}"/>
          </ac:picMkLst>
        </pc:picChg>
      </pc:sldChg>
      <pc:sldChg chg="addSp delSp modSp">
        <pc:chgData name="Akula, Bhavaz (UMKC-Student)" userId="S::bacxf@mail.umkc.edu::a66943f9-1aa5-443c-8231-fd917cd482e9" providerId="AD" clId="Web-{E066C858-5475-6F5A-25DD-E5BC5D399CBB}" dt="2019-12-04T04:14:42.264" v="21" actId="1076"/>
        <pc:sldMkLst>
          <pc:docMk/>
          <pc:sldMk cId="3044024667" sldId="278"/>
        </pc:sldMkLst>
        <pc:spChg chg="add del mod">
          <ac:chgData name="Akula, Bhavaz (UMKC-Student)" userId="S::bacxf@mail.umkc.edu::a66943f9-1aa5-443c-8231-fd917cd482e9" providerId="AD" clId="Web-{E066C858-5475-6F5A-25DD-E5BC5D399CBB}" dt="2019-12-04T04:14:18.764" v="15"/>
          <ac:spMkLst>
            <pc:docMk/>
            <pc:sldMk cId="3044024667" sldId="278"/>
            <ac:spMk id="4" creationId="{499DAEAD-F2B6-4790-A63A-A811CF957D1B}"/>
          </ac:spMkLst>
        </pc:spChg>
        <pc:picChg chg="mod">
          <ac:chgData name="Akula, Bhavaz (UMKC-Student)" userId="S::bacxf@mail.umkc.edu::a66943f9-1aa5-443c-8231-fd917cd482e9" providerId="AD" clId="Web-{E066C858-5475-6F5A-25DD-E5BC5D399CBB}" dt="2019-12-04T04:14:42.264" v="21" actId="1076"/>
          <ac:picMkLst>
            <pc:docMk/>
            <pc:sldMk cId="3044024667" sldId="278"/>
            <ac:picMk id="9" creationId="{795E227E-F934-473F-8A51-E2358C3A7C26}"/>
          </ac:picMkLst>
        </pc:picChg>
        <pc:picChg chg="del">
          <ac:chgData name="Akula, Bhavaz (UMKC-Student)" userId="S::bacxf@mail.umkc.edu::a66943f9-1aa5-443c-8231-fd917cd482e9" providerId="AD" clId="Web-{E066C858-5475-6F5A-25DD-E5BC5D399CBB}" dt="2019-12-04T04:14:17.186" v="14"/>
          <ac:picMkLst>
            <pc:docMk/>
            <pc:sldMk cId="3044024667" sldId="278"/>
            <ac:picMk id="11" creationId="{0C50EE3E-4E40-4E2F-A07D-983355B8B32E}"/>
          </ac:picMkLst>
        </pc:picChg>
      </pc:sldChg>
      <pc:sldChg chg="addSp delSp modSp">
        <pc:chgData name="Akula, Bhavaz (UMKC-Student)" userId="S::bacxf@mail.umkc.edu::a66943f9-1aa5-443c-8231-fd917cd482e9" providerId="AD" clId="Web-{E066C858-5475-6F5A-25DD-E5BC5D399CBB}" dt="2019-12-04T04:15:40.716" v="34" actId="1076"/>
        <pc:sldMkLst>
          <pc:docMk/>
          <pc:sldMk cId="2685397725" sldId="279"/>
        </pc:sldMkLst>
        <pc:spChg chg="add del mod">
          <ac:chgData name="Akula, Bhavaz (UMKC-Student)" userId="S::bacxf@mail.umkc.edu::a66943f9-1aa5-443c-8231-fd917cd482e9" providerId="AD" clId="Web-{E066C858-5475-6F5A-25DD-E5BC5D399CBB}" dt="2019-12-04T04:15:02.467" v="27"/>
          <ac:spMkLst>
            <pc:docMk/>
            <pc:sldMk cId="2685397725" sldId="279"/>
            <ac:spMk id="4" creationId="{546F7AE6-2DB5-4E9F-868A-E78CE4760E7B}"/>
          </ac:spMkLst>
        </pc:spChg>
        <pc:picChg chg="mod">
          <ac:chgData name="Akula, Bhavaz (UMKC-Student)" userId="S::bacxf@mail.umkc.edu::a66943f9-1aa5-443c-8231-fd917cd482e9" providerId="AD" clId="Web-{E066C858-5475-6F5A-25DD-E5BC5D399CBB}" dt="2019-12-04T04:15:40.716" v="34" actId="1076"/>
          <ac:picMkLst>
            <pc:docMk/>
            <pc:sldMk cId="2685397725" sldId="279"/>
            <ac:picMk id="7" creationId="{46A8FD83-4931-49D2-B827-D65AC6047166}"/>
          </ac:picMkLst>
        </pc:picChg>
        <pc:picChg chg="del">
          <ac:chgData name="Akula, Bhavaz (UMKC-Student)" userId="S::bacxf@mail.umkc.edu::a66943f9-1aa5-443c-8231-fd917cd482e9" providerId="AD" clId="Web-{E066C858-5475-6F5A-25DD-E5BC5D399CBB}" dt="2019-12-04T04:14:59.935" v="26"/>
          <ac:picMkLst>
            <pc:docMk/>
            <pc:sldMk cId="2685397725" sldId="279"/>
            <ac:picMk id="10" creationId="{B79A6DCE-F7E2-488A-B8DA-6261D82AAFDF}"/>
          </ac:picMkLst>
        </pc:picChg>
      </pc:sldChg>
      <pc:sldChg chg="addSp delSp modSp">
        <pc:chgData name="Akula, Bhavaz (UMKC-Student)" userId="S::bacxf@mail.umkc.edu::a66943f9-1aa5-443c-8231-fd917cd482e9" providerId="AD" clId="Web-{E066C858-5475-6F5A-25DD-E5BC5D399CBB}" dt="2019-12-04T04:15:57.591" v="38" actId="1076"/>
        <pc:sldMkLst>
          <pc:docMk/>
          <pc:sldMk cId="3716140632" sldId="280"/>
        </pc:sldMkLst>
        <pc:spChg chg="add del mod">
          <ac:chgData name="Akula, Bhavaz (UMKC-Student)" userId="S::bacxf@mail.umkc.edu::a66943f9-1aa5-443c-8231-fd917cd482e9" providerId="AD" clId="Web-{E066C858-5475-6F5A-25DD-E5BC5D399CBB}" dt="2019-12-04T04:15:51.357" v="36"/>
          <ac:spMkLst>
            <pc:docMk/>
            <pc:sldMk cId="3716140632" sldId="280"/>
            <ac:spMk id="5" creationId="{1F012151-7837-4F7A-89BD-51DA88BD170D}"/>
          </ac:spMkLst>
        </pc:spChg>
        <pc:picChg chg="mod">
          <ac:chgData name="Akula, Bhavaz (UMKC-Student)" userId="S::bacxf@mail.umkc.edu::a66943f9-1aa5-443c-8231-fd917cd482e9" providerId="AD" clId="Web-{E066C858-5475-6F5A-25DD-E5BC5D399CBB}" dt="2019-12-04T04:15:57.591" v="38" actId="1076"/>
          <ac:picMkLst>
            <pc:docMk/>
            <pc:sldMk cId="3716140632" sldId="280"/>
            <ac:picMk id="3" creationId="{98518A25-88CE-438C-9F95-54B3189EEF74}"/>
          </ac:picMkLst>
        </pc:picChg>
        <pc:picChg chg="del">
          <ac:chgData name="Akula, Bhavaz (UMKC-Student)" userId="S::bacxf@mail.umkc.edu::a66943f9-1aa5-443c-8231-fd917cd482e9" providerId="AD" clId="Web-{E066C858-5475-6F5A-25DD-E5BC5D399CBB}" dt="2019-12-04T04:15:48.388" v="35"/>
          <ac:picMkLst>
            <pc:docMk/>
            <pc:sldMk cId="3716140632" sldId="280"/>
            <ac:picMk id="7" creationId="{B9F074D6-EC52-4B2D-A818-22E817D549D3}"/>
          </ac:picMkLst>
        </pc:picChg>
      </pc:sldChg>
      <pc:sldChg chg="addSp delSp modSp add replId">
        <pc:chgData name="Akula, Bhavaz (UMKC-Student)" userId="S::bacxf@mail.umkc.edu::a66943f9-1aa5-443c-8231-fd917cd482e9" providerId="AD" clId="Web-{E066C858-5475-6F5A-25DD-E5BC5D399CBB}" dt="2019-12-04T04:13:49.061" v="10" actId="1076"/>
        <pc:sldMkLst>
          <pc:docMk/>
          <pc:sldMk cId="886730161" sldId="281"/>
        </pc:sldMkLst>
        <pc:spChg chg="add del mod">
          <ac:chgData name="Akula, Bhavaz (UMKC-Student)" userId="S::bacxf@mail.umkc.edu::a66943f9-1aa5-443c-8231-fd917cd482e9" providerId="AD" clId="Web-{E066C858-5475-6F5A-25DD-E5BC5D399CBB}" dt="2019-12-04T04:13:43.217" v="8"/>
          <ac:spMkLst>
            <pc:docMk/>
            <pc:sldMk cId="886730161" sldId="281"/>
            <ac:spMk id="5" creationId="{3C2AECA6-A738-487D-9EE7-D0C00BBF437B}"/>
          </ac:spMkLst>
        </pc:spChg>
        <pc:picChg chg="del">
          <ac:chgData name="Akula, Bhavaz (UMKC-Student)" userId="S::bacxf@mail.umkc.edu::a66943f9-1aa5-443c-8231-fd917cd482e9" providerId="AD" clId="Web-{E066C858-5475-6F5A-25DD-E5BC5D399CBB}" dt="2019-12-04T04:13:41.014" v="7"/>
          <ac:picMkLst>
            <pc:docMk/>
            <pc:sldMk cId="886730161" sldId="281"/>
            <ac:picMk id="4" creationId="{AC5F8845-DB15-4C1D-B242-DBA7CB7ECA96}"/>
          </ac:picMkLst>
        </pc:picChg>
        <pc:picChg chg="mod">
          <ac:chgData name="Akula, Bhavaz (UMKC-Student)" userId="S::bacxf@mail.umkc.edu::a66943f9-1aa5-443c-8231-fd917cd482e9" providerId="AD" clId="Web-{E066C858-5475-6F5A-25DD-E5BC5D399CBB}" dt="2019-12-04T04:13:49.061" v="10" actId="1076"/>
          <ac:picMkLst>
            <pc:docMk/>
            <pc:sldMk cId="886730161" sldId="281"/>
            <ac:picMk id="7" creationId="{B525ABB0-878F-4B51-AD63-4F687A9405D0}"/>
          </ac:picMkLst>
        </pc:picChg>
      </pc:sldChg>
      <pc:sldChg chg="addSp delSp modSp add replId">
        <pc:chgData name="Akula, Bhavaz (UMKC-Student)" userId="S::bacxf@mail.umkc.edu::a66943f9-1aa5-443c-8231-fd917cd482e9" providerId="AD" clId="Web-{E066C858-5475-6F5A-25DD-E5BC5D399CBB}" dt="2019-12-04T04:14:56.326" v="25" actId="1076"/>
        <pc:sldMkLst>
          <pc:docMk/>
          <pc:sldMk cId="1000349541" sldId="282"/>
        </pc:sldMkLst>
        <pc:spChg chg="add del mod">
          <ac:chgData name="Akula, Bhavaz (UMKC-Student)" userId="S::bacxf@mail.umkc.edu::a66943f9-1aa5-443c-8231-fd917cd482e9" providerId="AD" clId="Web-{E066C858-5475-6F5A-25DD-E5BC5D399CBB}" dt="2019-12-04T04:14:50.060" v="23"/>
          <ac:spMkLst>
            <pc:docMk/>
            <pc:sldMk cId="1000349541" sldId="282"/>
            <ac:spMk id="4" creationId="{AF94AFDF-DF9F-49BF-9C28-447EE4CE50A3}"/>
          </ac:spMkLst>
        </pc:spChg>
        <pc:picChg chg="del">
          <ac:chgData name="Akula, Bhavaz (UMKC-Student)" userId="S::bacxf@mail.umkc.edu::a66943f9-1aa5-443c-8231-fd917cd482e9" providerId="AD" clId="Web-{E066C858-5475-6F5A-25DD-E5BC5D399CBB}" dt="2019-12-04T04:14:48.357" v="22"/>
          <ac:picMkLst>
            <pc:docMk/>
            <pc:sldMk cId="1000349541" sldId="282"/>
            <ac:picMk id="9" creationId="{795E227E-F934-473F-8A51-E2358C3A7C26}"/>
          </ac:picMkLst>
        </pc:picChg>
        <pc:picChg chg="mod">
          <ac:chgData name="Akula, Bhavaz (UMKC-Student)" userId="S::bacxf@mail.umkc.edu::a66943f9-1aa5-443c-8231-fd917cd482e9" providerId="AD" clId="Web-{E066C858-5475-6F5A-25DD-E5BC5D399CBB}" dt="2019-12-04T04:14:56.326" v="25" actId="1076"/>
          <ac:picMkLst>
            <pc:docMk/>
            <pc:sldMk cId="1000349541" sldId="282"/>
            <ac:picMk id="11" creationId="{0C50EE3E-4E40-4E2F-A07D-983355B8B32E}"/>
          </ac:picMkLst>
        </pc:picChg>
      </pc:sldChg>
      <pc:sldChg chg="addSp delSp modSp add replId">
        <pc:chgData name="Akula, Bhavaz (UMKC-Student)" userId="S::bacxf@mail.umkc.edu::a66943f9-1aa5-443c-8231-fd917cd482e9" providerId="AD" clId="Web-{E066C858-5475-6F5A-25DD-E5BC5D399CBB}" dt="2019-12-04T04:15:30.138" v="33" actId="1076"/>
        <pc:sldMkLst>
          <pc:docMk/>
          <pc:sldMk cId="2784236047" sldId="283"/>
        </pc:sldMkLst>
        <pc:spChg chg="add del mod">
          <ac:chgData name="Akula, Bhavaz (UMKC-Student)" userId="S::bacxf@mail.umkc.edu::a66943f9-1aa5-443c-8231-fd917cd482e9" providerId="AD" clId="Web-{E066C858-5475-6F5A-25DD-E5BC5D399CBB}" dt="2019-12-04T04:15:18.420" v="31"/>
          <ac:spMkLst>
            <pc:docMk/>
            <pc:sldMk cId="2784236047" sldId="283"/>
            <ac:spMk id="4" creationId="{6B80E65A-7B5C-4BAC-8ADC-C9319C697A03}"/>
          </ac:spMkLst>
        </pc:spChg>
        <pc:picChg chg="del">
          <ac:chgData name="Akula, Bhavaz (UMKC-Student)" userId="S::bacxf@mail.umkc.edu::a66943f9-1aa5-443c-8231-fd917cd482e9" providerId="AD" clId="Web-{E066C858-5475-6F5A-25DD-E5BC5D399CBB}" dt="2019-12-04T04:15:13.513" v="30"/>
          <ac:picMkLst>
            <pc:docMk/>
            <pc:sldMk cId="2784236047" sldId="283"/>
            <ac:picMk id="7" creationId="{46A8FD83-4931-49D2-B827-D65AC6047166}"/>
          </ac:picMkLst>
        </pc:picChg>
        <pc:picChg chg="mod">
          <ac:chgData name="Akula, Bhavaz (UMKC-Student)" userId="S::bacxf@mail.umkc.edu::a66943f9-1aa5-443c-8231-fd917cd482e9" providerId="AD" clId="Web-{E066C858-5475-6F5A-25DD-E5BC5D399CBB}" dt="2019-12-04T04:15:30.138" v="33" actId="1076"/>
          <ac:picMkLst>
            <pc:docMk/>
            <pc:sldMk cId="2784236047" sldId="283"/>
            <ac:picMk id="10" creationId="{B79A6DCE-F7E2-488A-B8DA-6261D82AAFDF}"/>
          </ac:picMkLst>
        </pc:picChg>
      </pc:sldChg>
      <pc:sldChg chg="addSp delSp modSp add replId">
        <pc:chgData name="Akula, Bhavaz (UMKC-Student)" userId="S::bacxf@mail.umkc.edu::a66943f9-1aa5-443c-8231-fd917cd482e9" providerId="AD" clId="Web-{E066C858-5475-6F5A-25DD-E5BC5D399CBB}" dt="2019-12-04T04:16:13.435" v="42" actId="1076"/>
        <pc:sldMkLst>
          <pc:docMk/>
          <pc:sldMk cId="753494559" sldId="284"/>
        </pc:sldMkLst>
        <pc:spChg chg="add del mod">
          <ac:chgData name="Akula, Bhavaz (UMKC-Student)" userId="S::bacxf@mail.umkc.edu::a66943f9-1aa5-443c-8231-fd917cd482e9" providerId="AD" clId="Web-{E066C858-5475-6F5A-25DD-E5BC5D399CBB}" dt="2019-12-04T04:16:04.325" v="40"/>
          <ac:spMkLst>
            <pc:docMk/>
            <pc:sldMk cId="753494559" sldId="284"/>
            <ac:spMk id="5" creationId="{3B0A9EE7-01A1-4988-8FF0-FB59DB86AEE9}"/>
          </ac:spMkLst>
        </pc:spChg>
        <pc:picChg chg="del">
          <ac:chgData name="Akula, Bhavaz (UMKC-Student)" userId="S::bacxf@mail.umkc.edu::a66943f9-1aa5-443c-8231-fd917cd482e9" providerId="AD" clId="Web-{E066C858-5475-6F5A-25DD-E5BC5D399CBB}" dt="2019-12-04T04:16:01.013" v="39"/>
          <ac:picMkLst>
            <pc:docMk/>
            <pc:sldMk cId="753494559" sldId="284"/>
            <ac:picMk id="3" creationId="{98518A25-88CE-438C-9F95-54B3189EEF74}"/>
          </ac:picMkLst>
        </pc:picChg>
        <pc:picChg chg="mod">
          <ac:chgData name="Akula, Bhavaz (UMKC-Student)" userId="S::bacxf@mail.umkc.edu::a66943f9-1aa5-443c-8231-fd917cd482e9" providerId="AD" clId="Web-{E066C858-5475-6F5A-25DD-E5BC5D399CBB}" dt="2019-12-04T04:16:13.435" v="42" actId="1076"/>
          <ac:picMkLst>
            <pc:docMk/>
            <pc:sldMk cId="753494559" sldId="284"/>
            <ac:picMk id="7" creationId="{B9F074D6-EC52-4B2D-A818-22E817D549D3}"/>
          </ac:picMkLst>
        </pc:picChg>
      </pc:sldChg>
      <pc:sldChg chg="addSp delSp modSp add ord replId">
        <pc:chgData name="Akula, Bhavaz (UMKC-Student)" userId="S::bacxf@mail.umkc.edu::a66943f9-1aa5-443c-8231-fd917cd482e9" providerId="AD" clId="Web-{E066C858-5475-6F5A-25DD-E5BC5D399CBB}" dt="2019-12-04T04:33:16.050" v="70" actId="14100"/>
        <pc:sldMkLst>
          <pc:docMk/>
          <pc:sldMk cId="3877765861" sldId="285"/>
        </pc:sldMkLst>
        <pc:spChg chg="del">
          <ac:chgData name="Akula, Bhavaz (UMKC-Student)" userId="S::bacxf@mail.umkc.edu::a66943f9-1aa5-443c-8231-fd917cd482e9" providerId="AD" clId="Web-{E066C858-5475-6F5A-25DD-E5BC5D399CBB}" dt="2019-12-04T04:32:29.707" v="65"/>
          <ac:spMkLst>
            <pc:docMk/>
            <pc:sldMk cId="3877765861" sldId="285"/>
            <ac:spMk id="2" creationId="{A420B3A5-541A-4EA8-9D69-743D52ECA98C}"/>
          </ac:spMkLst>
        </pc:spChg>
        <pc:spChg chg="add del mod">
          <ac:chgData name="Akula, Bhavaz (UMKC-Student)" userId="S::bacxf@mail.umkc.edu::a66943f9-1aa5-443c-8231-fd917cd482e9" providerId="AD" clId="Web-{E066C858-5475-6F5A-25DD-E5BC5D399CBB}" dt="2019-12-04T04:30:46.021" v="45"/>
          <ac:spMkLst>
            <pc:docMk/>
            <pc:sldMk cId="3877765861" sldId="285"/>
            <ac:spMk id="4" creationId="{76442889-CA80-481E-8A29-DD92DA32103F}"/>
          </ac:spMkLst>
        </pc:spChg>
        <pc:spChg chg="add del mod">
          <ac:chgData name="Akula, Bhavaz (UMKC-Student)" userId="S::bacxf@mail.umkc.edu::a66943f9-1aa5-443c-8231-fd917cd482e9" providerId="AD" clId="Web-{E066C858-5475-6F5A-25DD-E5BC5D399CBB}" dt="2019-12-04T04:32:30.660" v="66"/>
          <ac:spMkLst>
            <pc:docMk/>
            <pc:sldMk cId="3877765861" sldId="285"/>
            <ac:spMk id="9" creationId="{C1FD20DC-78D9-4C88-A468-D7F11DBAA2E7}"/>
          </ac:spMkLst>
        </pc:spChg>
        <pc:picChg chg="add mod ord">
          <ac:chgData name="Akula, Bhavaz (UMKC-Student)" userId="S::bacxf@mail.umkc.edu::a66943f9-1aa5-443c-8231-fd917cd482e9" providerId="AD" clId="Web-{E066C858-5475-6F5A-25DD-E5BC5D399CBB}" dt="2019-12-04T04:33:16.050" v="70" actId="14100"/>
          <ac:picMkLst>
            <pc:docMk/>
            <pc:sldMk cId="3877765861" sldId="285"/>
            <ac:picMk id="5" creationId="{C3B6CFB3-905E-494C-82A5-24D8850FC1D9}"/>
          </ac:picMkLst>
        </pc:picChg>
        <pc:picChg chg="del">
          <ac:chgData name="Akula, Bhavaz (UMKC-Student)" userId="S::bacxf@mail.umkc.edu::a66943f9-1aa5-443c-8231-fd917cd482e9" providerId="AD" clId="Web-{E066C858-5475-6F5A-25DD-E5BC5D399CBB}" dt="2019-12-04T04:30:37.380" v="44"/>
          <ac:picMkLst>
            <pc:docMk/>
            <pc:sldMk cId="3877765861" sldId="285"/>
            <ac:picMk id="7" creationId="{B9F074D6-EC52-4B2D-A818-22E817D549D3}"/>
          </ac:picMkLst>
        </pc:picChg>
      </pc:sldChg>
      <pc:sldChg chg="addSp delSp modSp add replId">
        <pc:chgData name="Akula, Bhavaz (UMKC-Student)" userId="S::bacxf@mail.umkc.edu::a66943f9-1aa5-443c-8231-fd917cd482e9" providerId="AD" clId="Web-{E066C858-5475-6F5A-25DD-E5BC5D399CBB}" dt="2019-12-04T04:32:21.473" v="63" actId="1076"/>
        <pc:sldMkLst>
          <pc:docMk/>
          <pc:sldMk cId="1973063387" sldId="286"/>
        </pc:sldMkLst>
        <pc:spChg chg="add del mod">
          <ac:chgData name="Akula, Bhavaz (UMKC-Student)" userId="S::bacxf@mail.umkc.edu::a66943f9-1aa5-443c-8231-fd917cd482e9" providerId="AD" clId="Web-{E066C858-5475-6F5A-25DD-E5BC5D399CBB}" dt="2019-12-04T04:31:06.677" v="50"/>
          <ac:spMkLst>
            <pc:docMk/>
            <pc:sldMk cId="1973063387" sldId="286"/>
            <ac:spMk id="4" creationId="{9C6563C7-60A4-4CD5-B1DF-DBBC51C456F9}"/>
          </ac:spMkLst>
        </pc:spChg>
        <pc:spChg chg="add del mod">
          <ac:chgData name="Akula, Bhavaz (UMKC-Student)" userId="S::bacxf@mail.umkc.edu::a66943f9-1aa5-443c-8231-fd917cd482e9" providerId="AD" clId="Web-{E066C858-5475-6F5A-25DD-E5BC5D399CBB}" dt="2019-12-04T04:31:24.036" v="52"/>
          <ac:spMkLst>
            <pc:docMk/>
            <pc:sldMk cId="1973063387" sldId="286"/>
            <ac:spMk id="9" creationId="{1FBD9F84-18CF-4F7D-96B2-8343454C9827}"/>
          </ac:spMkLst>
        </pc:spChg>
        <pc:picChg chg="del">
          <ac:chgData name="Akula, Bhavaz (UMKC-Student)" userId="S::bacxf@mail.umkc.edu::a66943f9-1aa5-443c-8231-fd917cd482e9" providerId="AD" clId="Web-{E066C858-5475-6F5A-25DD-E5BC5D399CBB}" dt="2019-12-04T04:30:54.552" v="48"/>
          <ac:picMkLst>
            <pc:docMk/>
            <pc:sldMk cId="1973063387" sldId="286"/>
            <ac:picMk id="5" creationId="{C3B6CFB3-905E-494C-82A5-24D8850FC1D9}"/>
          </ac:picMkLst>
        </pc:picChg>
        <pc:picChg chg="add del mod ord">
          <ac:chgData name="Akula, Bhavaz (UMKC-Student)" userId="S::bacxf@mail.umkc.edu::a66943f9-1aa5-443c-8231-fd917cd482e9" providerId="AD" clId="Web-{E066C858-5475-6F5A-25DD-E5BC5D399CBB}" dt="2019-12-04T04:31:10.723" v="51"/>
          <ac:picMkLst>
            <pc:docMk/>
            <pc:sldMk cId="1973063387" sldId="286"/>
            <ac:picMk id="6" creationId="{4C74C044-F28A-44E7-8349-7449B23A4103}"/>
          </ac:picMkLst>
        </pc:picChg>
        <pc:picChg chg="add mod ord">
          <ac:chgData name="Akula, Bhavaz (UMKC-Student)" userId="S::bacxf@mail.umkc.edu::a66943f9-1aa5-443c-8231-fd917cd482e9" providerId="AD" clId="Web-{E066C858-5475-6F5A-25DD-E5BC5D399CBB}" dt="2019-12-04T04:32:21.473" v="63" actId="1076"/>
          <ac:picMkLst>
            <pc:docMk/>
            <pc:sldMk cId="1973063387" sldId="286"/>
            <ac:picMk id="10" creationId="{F7C485B4-8B63-4EFD-80EE-12CB9B0ACFE3}"/>
          </ac:picMkLst>
        </pc:picChg>
      </pc:sldChg>
      <pc:sldChg chg="addSp delSp modSp add replId">
        <pc:chgData name="Akula, Bhavaz (UMKC-Student)" userId="S::bacxf@mail.umkc.edu::a66943f9-1aa5-443c-8231-fd917cd482e9" providerId="AD" clId="Web-{E066C858-5475-6F5A-25DD-E5BC5D399CBB}" dt="2019-12-04T04:32:11.192" v="60" actId="1076"/>
        <pc:sldMkLst>
          <pc:docMk/>
          <pc:sldMk cId="3664270994" sldId="287"/>
        </pc:sldMkLst>
        <pc:spChg chg="del">
          <ac:chgData name="Akula, Bhavaz (UMKC-Student)" userId="S::bacxf@mail.umkc.edu::a66943f9-1aa5-443c-8231-fd917cd482e9" providerId="AD" clId="Web-{E066C858-5475-6F5A-25DD-E5BC5D399CBB}" dt="2019-12-04T04:32:03.723" v="57"/>
          <ac:spMkLst>
            <pc:docMk/>
            <pc:sldMk cId="3664270994" sldId="287"/>
            <ac:spMk id="2" creationId="{A420B3A5-541A-4EA8-9D69-743D52ECA98C}"/>
          </ac:spMkLst>
        </pc:spChg>
        <pc:spChg chg="del">
          <ac:chgData name="Akula, Bhavaz (UMKC-Student)" userId="S::bacxf@mail.umkc.edu::a66943f9-1aa5-443c-8231-fd917cd482e9" providerId="AD" clId="Web-{E066C858-5475-6F5A-25DD-E5BC5D399CBB}" dt="2019-12-04T04:31:47.051" v="53"/>
          <ac:spMkLst>
            <pc:docMk/>
            <pc:sldMk cId="3664270994" sldId="287"/>
            <ac:spMk id="4" creationId="{9C6563C7-60A4-4CD5-B1DF-DBBC51C456F9}"/>
          </ac:spMkLst>
        </pc:spChg>
        <pc:spChg chg="add del mod">
          <ac:chgData name="Akula, Bhavaz (UMKC-Student)" userId="S::bacxf@mail.umkc.edu::a66943f9-1aa5-443c-8231-fd917cd482e9" providerId="AD" clId="Web-{E066C858-5475-6F5A-25DD-E5BC5D399CBB}" dt="2019-12-04T04:31:57.395" v="55"/>
          <ac:spMkLst>
            <pc:docMk/>
            <pc:sldMk cId="3664270994" sldId="287"/>
            <ac:spMk id="7" creationId="{50E899C9-6302-4C29-9E36-6F23FA0BAC08}"/>
          </ac:spMkLst>
        </pc:spChg>
        <pc:spChg chg="add del mod">
          <ac:chgData name="Akula, Bhavaz (UMKC-Student)" userId="S::bacxf@mail.umkc.edu::a66943f9-1aa5-443c-8231-fd917cd482e9" providerId="AD" clId="Web-{E066C858-5475-6F5A-25DD-E5BC5D399CBB}" dt="2019-12-04T04:32:06.926" v="58"/>
          <ac:spMkLst>
            <pc:docMk/>
            <pc:sldMk cId="3664270994" sldId="287"/>
            <ac:spMk id="11" creationId="{6E238BDA-1604-4C16-9115-F2C3AB8826BD}"/>
          </ac:spMkLst>
        </pc:spChg>
        <pc:picChg chg="add del mod ord">
          <ac:chgData name="Akula, Bhavaz (UMKC-Student)" userId="S::bacxf@mail.umkc.edu::a66943f9-1aa5-443c-8231-fd917cd482e9" providerId="AD" clId="Web-{E066C858-5475-6F5A-25DD-E5BC5D399CBB}" dt="2019-12-04T04:31:49.254" v="54"/>
          <ac:picMkLst>
            <pc:docMk/>
            <pc:sldMk cId="3664270994" sldId="287"/>
            <ac:picMk id="3" creationId="{C7AEAED2-CCA3-49D3-91D4-8E717AFC3B68}"/>
          </ac:picMkLst>
        </pc:picChg>
        <pc:picChg chg="add mod ord">
          <ac:chgData name="Akula, Bhavaz (UMKC-Student)" userId="S::bacxf@mail.umkc.edu::a66943f9-1aa5-443c-8231-fd917cd482e9" providerId="AD" clId="Web-{E066C858-5475-6F5A-25DD-E5BC5D399CBB}" dt="2019-12-04T04:32:11.192" v="60" actId="1076"/>
          <ac:picMkLst>
            <pc:docMk/>
            <pc:sldMk cId="3664270994" sldId="287"/>
            <ac:picMk id="8" creationId="{D9548397-5F9B-488D-BAA7-045F9B286435}"/>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A657F1-8FDB-DA43-96ED-F8075B6AB67E}" type="datetimeFigureOut">
              <a:rPr lang="en-US" smtClean="0"/>
              <a:t>5/13/20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28FAFC-BD44-5841-B920-C9D6C4D3CA32}" type="slidenum">
              <a:rPr lang="en-US" smtClean="0"/>
              <a:t>‹#›</a:t>
            </a:fld>
            <a:endParaRPr lang="en-US"/>
          </a:p>
        </p:txBody>
      </p:sp>
    </p:spTree>
    <p:extLst>
      <p:ext uri="{BB962C8B-B14F-4D97-AF65-F5344CB8AC3E}">
        <p14:creationId xmlns:p14="http://schemas.microsoft.com/office/powerpoint/2010/main" val="2932506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28FAFC-BD44-5841-B920-C9D6C4D3CA32}" type="slidenum">
              <a:rPr lang="en-US" smtClean="0"/>
              <a:t>41</a:t>
            </a:fld>
            <a:endParaRPr lang="en-US"/>
          </a:p>
        </p:txBody>
      </p:sp>
    </p:spTree>
    <p:extLst>
      <p:ext uri="{BB962C8B-B14F-4D97-AF65-F5344CB8AC3E}">
        <p14:creationId xmlns:p14="http://schemas.microsoft.com/office/powerpoint/2010/main" val="1402832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28FAFC-BD44-5841-B920-C9D6C4D3CA32}" type="slidenum">
              <a:rPr lang="en-US" smtClean="0"/>
              <a:t>45</a:t>
            </a:fld>
            <a:endParaRPr lang="en-US"/>
          </a:p>
        </p:txBody>
      </p:sp>
    </p:spTree>
    <p:extLst>
      <p:ext uri="{BB962C8B-B14F-4D97-AF65-F5344CB8AC3E}">
        <p14:creationId xmlns:p14="http://schemas.microsoft.com/office/powerpoint/2010/main" val="36139929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E7F9F75-4EB8-0F42-8C88-02A59BC1D142}" type="datetimeFigureOut">
              <a:rPr lang="en-US" smtClean="0"/>
              <a:t>5/13/20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F23677-205D-2948-BFA8-49004B1677A5}" type="slidenum">
              <a:rPr lang="en-US" smtClean="0"/>
              <a:t>‹#›</a:t>
            </a:fld>
            <a:endParaRPr lang="en-US"/>
          </a:p>
        </p:txBody>
      </p:sp>
    </p:spTree>
    <p:extLst>
      <p:ext uri="{BB962C8B-B14F-4D97-AF65-F5344CB8AC3E}">
        <p14:creationId xmlns:p14="http://schemas.microsoft.com/office/powerpoint/2010/main" val="1360079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E7F9F75-4EB8-0F42-8C88-02A59BC1D142}" type="datetimeFigureOut">
              <a:rPr lang="en-US" smtClean="0"/>
              <a:t>5/13/20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F23677-205D-2948-BFA8-49004B1677A5}" type="slidenum">
              <a:rPr lang="en-US" smtClean="0"/>
              <a:t>‹#›</a:t>
            </a:fld>
            <a:endParaRPr lang="en-US"/>
          </a:p>
        </p:txBody>
      </p:sp>
    </p:spTree>
    <p:extLst>
      <p:ext uri="{BB962C8B-B14F-4D97-AF65-F5344CB8AC3E}">
        <p14:creationId xmlns:p14="http://schemas.microsoft.com/office/powerpoint/2010/main" val="3195604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E7F9F75-4EB8-0F42-8C88-02A59BC1D142}" type="datetimeFigureOut">
              <a:rPr lang="en-US" smtClean="0"/>
              <a:t>5/13/20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F23677-205D-2948-BFA8-49004B1677A5}" type="slidenum">
              <a:rPr lang="en-US" smtClean="0"/>
              <a:t>‹#›</a:t>
            </a:fld>
            <a:endParaRPr lang="en-US"/>
          </a:p>
        </p:txBody>
      </p:sp>
    </p:spTree>
    <p:extLst>
      <p:ext uri="{BB962C8B-B14F-4D97-AF65-F5344CB8AC3E}">
        <p14:creationId xmlns:p14="http://schemas.microsoft.com/office/powerpoint/2010/main" val="2608025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E7F9F75-4EB8-0F42-8C88-02A59BC1D142}" type="datetimeFigureOut">
              <a:rPr lang="en-US" smtClean="0"/>
              <a:t>5/13/20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F23677-205D-2948-BFA8-49004B1677A5}" type="slidenum">
              <a:rPr lang="en-US" smtClean="0"/>
              <a:t>‹#›</a:t>
            </a:fld>
            <a:endParaRPr lang="en-US"/>
          </a:p>
        </p:txBody>
      </p:sp>
    </p:spTree>
    <p:extLst>
      <p:ext uri="{BB962C8B-B14F-4D97-AF65-F5344CB8AC3E}">
        <p14:creationId xmlns:p14="http://schemas.microsoft.com/office/powerpoint/2010/main" val="262602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E7F9F75-4EB8-0F42-8C88-02A59BC1D142}" type="datetimeFigureOut">
              <a:rPr lang="en-US" smtClean="0"/>
              <a:t>5/13/20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F23677-205D-2948-BFA8-49004B1677A5}" type="slidenum">
              <a:rPr lang="en-US" smtClean="0"/>
              <a:t>‹#›</a:t>
            </a:fld>
            <a:endParaRPr lang="en-US"/>
          </a:p>
        </p:txBody>
      </p:sp>
    </p:spTree>
    <p:extLst>
      <p:ext uri="{BB962C8B-B14F-4D97-AF65-F5344CB8AC3E}">
        <p14:creationId xmlns:p14="http://schemas.microsoft.com/office/powerpoint/2010/main" val="42935421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E7F9F75-4EB8-0F42-8C88-02A59BC1D142}" type="datetimeFigureOut">
              <a:rPr lang="en-US" smtClean="0"/>
              <a:t>5/13/20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F23677-205D-2948-BFA8-49004B1677A5}" type="slidenum">
              <a:rPr lang="en-US" smtClean="0"/>
              <a:t>‹#›</a:t>
            </a:fld>
            <a:endParaRPr lang="en-US"/>
          </a:p>
        </p:txBody>
      </p:sp>
    </p:spTree>
    <p:extLst>
      <p:ext uri="{BB962C8B-B14F-4D97-AF65-F5344CB8AC3E}">
        <p14:creationId xmlns:p14="http://schemas.microsoft.com/office/powerpoint/2010/main" val="618020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E7F9F75-4EB8-0F42-8C88-02A59BC1D142}" type="datetimeFigureOut">
              <a:rPr lang="en-US" smtClean="0"/>
              <a:t>5/13/20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F23677-205D-2948-BFA8-49004B1677A5}" type="slidenum">
              <a:rPr lang="en-US" smtClean="0"/>
              <a:t>‹#›</a:t>
            </a:fld>
            <a:endParaRPr lang="en-US"/>
          </a:p>
        </p:txBody>
      </p:sp>
    </p:spTree>
    <p:extLst>
      <p:ext uri="{BB962C8B-B14F-4D97-AF65-F5344CB8AC3E}">
        <p14:creationId xmlns:p14="http://schemas.microsoft.com/office/powerpoint/2010/main" val="2229696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E7F9F75-4EB8-0F42-8C88-02A59BC1D142}" type="datetimeFigureOut">
              <a:rPr lang="en-US" smtClean="0"/>
              <a:t>5/13/20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F23677-205D-2948-BFA8-49004B1677A5}" type="slidenum">
              <a:rPr lang="en-US" smtClean="0"/>
              <a:t>‹#›</a:t>
            </a:fld>
            <a:endParaRPr lang="en-US"/>
          </a:p>
        </p:txBody>
      </p:sp>
    </p:spTree>
    <p:extLst>
      <p:ext uri="{BB962C8B-B14F-4D97-AF65-F5344CB8AC3E}">
        <p14:creationId xmlns:p14="http://schemas.microsoft.com/office/powerpoint/2010/main" val="4280813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E7F9F75-4EB8-0F42-8C88-02A59BC1D142}" type="datetimeFigureOut">
              <a:rPr lang="en-US" smtClean="0"/>
              <a:t>5/13/20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F23677-205D-2948-BFA8-49004B1677A5}" type="slidenum">
              <a:rPr lang="en-US" smtClean="0"/>
              <a:t>‹#›</a:t>
            </a:fld>
            <a:endParaRPr lang="en-US"/>
          </a:p>
        </p:txBody>
      </p:sp>
    </p:spTree>
    <p:extLst>
      <p:ext uri="{BB962C8B-B14F-4D97-AF65-F5344CB8AC3E}">
        <p14:creationId xmlns:p14="http://schemas.microsoft.com/office/powerpoint/2010/main" val="197650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E7F9F75-4EB8-0F42-8C88-02A59BC1D142}" type="datetimeFigureOut">
              <a:rPr lang="en-US" smtClean="0"/>
              <a:t>5/13/20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F23677-205D-2948-BFA8-49004B1677A5}" type="slidenum">
              <a:rPr lang="en-US" smtClean="0"/>
              <a:t>‹#›</a:t>
            </a:fld>
            <a:endParaRPr lang="en-US"/>
          </a:p>
        </p:txBody>
      </p:sp>
    </p:spTree>
    <p:extLst>
      <p:ext uri="{BB962C8B-B14F-4D97-AF65-F5344CB8AC3E}">
        <p14:creationId xmlns:p14="http://schemas.microsoft.com/office/powerpoint/2010/main" val="503647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E7F9F75-4EB8-0F42-8C88-02A59BC1D142}" type="datetimeFigureOut">
              <a:rPr lang="en-US" smtClean="0"/>
              <a:t>5/13/20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F23677-205D-2948-BFA8-49004B1677A5}" type="slidenum">
              <a:rPr lang="en-US" smtClean="0"/>
              <a:t>‹#›</a:t>
            </a:fld>
            <a:endParaRPr lang="en-US"/>
          </a:p>
        </p:txBody>
      </p:sp>
    </p:spTree>
    <p:extLst>
      <p:ext uri="{BB962C8B-B14F-4D97-AF65-F5344CB8AC3E}">
        <p14:creationId xmlns:p14="http://schemas.microsoft.com/office/powerpoint/2010/main" val="25275861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7F9F75-4EB8-0F42-8C88-02A59BC1D142}" type="datetimeFigureOut">
              <a:rPr lang="en-US" smtClean="0"/>
              <a:t>5/13/20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F23677-205D-2948-BFA8-49004B1677A5}" type="slidenum">
              <a:rPr lang="en-US" smtClean="0"/>
              <a:t>‹#›</a:t>
            </a:fld>
            <a:endParaRPr lang="en-US"/>
          </a:p>
        </p:txBody>
      </p:sp>
    </p:spTree>
    <p:extLst>
      <p:ext uri="{BB962C8B-B14F-4D97-AF65-F5344CB8AC3E}">
        <p14:creationId xmlns:p14="http://schemas.microsoft.com/office/powerpoint/2010/main" val="35901093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kkrv.herokuapp.com"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towardsdatascience.com/how-to-build-a-complex-reporting-dashboard-using-dash-and-plotl-4f4257c18a7f?gi=f482a77feaa5" TargetMode="External"/><Relationship Id="rId2" Type="http://schemas.openxmlformats.org/officeDocument/2006/relationships/hyperlink" Target="https://www.youtube.com/watch?v=9VXrWKrNuoU" TargetMode="External"/><Relationship Id="rId1" Type="http://schemas.openxmlformats.org/officeDocument/2006/relationships/slideLayout" Target="../slideLayouts/slideLayout2.xml"/><Relationship Id="rId4" Type="http://schemas.openxmlformats.org/officeDocument/2006/relationships/hyperlink" Target="https://labs.itversity.com/user/lab" TargetMode="External"/></Relationships>
</file>

<file path=ppt/slides/_rels/slide44.xml.rels><?xml version="1.0" encoding="UTF-8" standalone="yes"?>
<Relationships xmlns="http://schemas.openxmlformats.org/package/2006/relationships"><Relationship Id="rId2" Type="http://schemas.openxmlformats.org/officeDocument/2006/relationships/hyperlink" Target="https://labs.itversity.com/user/lab"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36983" y="2463056"/>
            <a:ext cx="7772400" cy="1470025"/>
          </a:xfrm>
        </p:spPr>
        <p:txBody>
          <a:bodyPr>
            <a:normAutofit fontScale="90000"/>
          </a:bodyPr>
          <a:lstStyle/>
          <a:p>
            <a:r>
              <a:rPr lang="en-US" dirty="0">
                <a:solidFill>
                  <a:schemeClr val="tx2"/>
                </a:solidFill>
              </a:rPr>
              <a:t>Big Data Project :</a:t>
            </a:r>
            <a:br>
              <a:rPr lang="en-US" dirty="0">
                <a:solidFill>
                  <a:schemeClr val="tx2"/>
                </a:solidFill>
              </a:rPr>
            </a:br>
            <a:r>
              <a:rPr lang="en-US" dirty="0">
                <a:solidFill>
                  <a:schemeClr val="tx2"/>
                </a:solidFill>
              </a:rPr>
              <a:t>Big Data Benchmarks</a:t>
            </a:r>
            <a:br>
              <a:rPr lang="en-US" dirty="0"/>
            </a:br>
            <a:endParaRPr lang="en-US" dirty="0">
              <a:solidFill>
                <a:schemeClr val="tx2"/>
              </a:solidFill>
            </a:endParaRPr>
          </a:p>
        </p:txBody>
      </p:sp>
      <p:sp>
        <p:nvSpPr>
          <p:cNvPr id="3" name="Subtitle 2"/>
          <p:cNvSpPr>
            <a:spLocks noGrp="1"/>
          </p:cNvSpPr>
          <p:nvPr>
            <p:ph type="subTitle" idx="1"/>
          </p:nvPr>
        </p:nvSpPr>
        <p:spPr>
          <a:xfrm>
            <a:off x="1260733" y="3673918"/>
            <a:ext cx="6913181" cy="1752600"/>
          </a:xfrm>
        </p:spPr>
        <p:txBody>
          <a:bodyPr vert="horz" lIns="91440" tIns="45720" rIns="91440" bIns="45720" rtlCol="0" anchor="t">
            <a:normAutofit lnSpcReduction="10000"/>
          </a:bodyPr>
          <a:lstStyle/>
          <a:p>
            <a:endParaRPr lang="en-US" sz="1800" dirty="0">
              <a:solidFill>
                <a:srgbClr val="1F497D"/>
              </a:solidFill>
              <a:latin typeface="Arial"/>
              <a:cs typeface="Arial"/>
            </a:endParaRPr>
          </a:p>
          <a:p>
            <a:pPr algn="r"/>
            <a:r>
              <a:rPr lang="en-US" sz="1900" dirty="0" err="1">
                <a:solidFill>
                  <a:schemeClr val="accent2"/>
                </a:solidFill>
              </a:rPr>
              <a:t>Bhavaz</a:t>
            </a:r>
            <a:r>
              <a:rPr lang="en-US" sz="1900" dirty="0">
                <a:solidFill>
                  <a:schemeClr val="accent2"/>
                </a:solidFill>
              </a:rPr>
              <a:t> </a:t>
            </a:r>
            <a:r>
              <a:rPr lang="en-US" sz="1900" dirty="0" err="1">
                <a:solidFill>
                  <a:schemeClr val="accent2"/>
                </a:solidFill>
              </a:rPr>
              <a:t>Akula</a:t>
            </a:r>
            <a:r>
              <a:rPr lang="en-US" sz="1900" dirty="0">
                <a:solidFill>
                  <a:schemeClr val="accent2"/>
                </a:solidFill>
              </a:rPr>
              <a:t>(3)</a:t>
            </a:r>
          </a:p>
          <a:p>
            <a:pPr algn="r"/>
            <a:r>
              <a:rPr lang="en-US" sz="1900" dirty="0">
                <a:solidFill>
                  <a:schemeClr val="accent2"/>
                </a:solidFill>
                <a:cs typeface="Calibri"/>
              </a:rPr>
              <a:t>Dinesh </a:t>
            </a:r>
            <a:r>
              <a:rPr lang="en-US" sz="1900" dirty="0" err="1">
                <a:solidFill>
                  <a:schemeClr val="accent2"/>
                </a:solidFill>
                <a:cs typeface="Calibri"/>
              </a:rPr>
              <a:t>Kusam</a:t>
            </a:r>
            <a:r>
              <a:rPr lang="en-US" sz="1900" dirty="0">
                <a:solidFill>
                  <a:schemeClr val="accent2"/>
                </a:solidFill>
                <a:cs typeface="Calibri"/>
              </a:rPr>
              <a:t>(9)</a:t>
            </a:r>
          </a:p>
          <a:p>
            <a:pPr algn="r"/>
            <a:r>
              <a:rPr lang="en-US" sz="1900" dirty="0">
                <a:solidFill>
                  <a:schemeClr val="accent2"/>
                </a:solidFill>
                <a:cs typeface="Calibri"/>
              </a:rPr>
              <a:t>Ahamed </a:t>
            </a:r>
            <a:r>
              <a:rPr lang="en-US" sz="1900" dirty="0" err="1">
                <a:solidFill>
                  <a:schemeClr val="accent2"/>
                </a:solidFill>
                <a:cs typeface="Calibri"/>
              </a:rPr>
              <a:t>Raziuddin</a:t>
            </a:r>
            <a:r>
              <a:rPr lang="en-US" sz="1900" dirty="0">
                <a:solidFill>
                  <a:schemeClr val="accent2"/>
                </a:solidFill>
                <a:cs typeface="Calibri"/>
              </a:rPr>
              <a:t>(15)</a:t>
            </a:r>
          </a:p>
          <a:p>
            <a:pPr algn="r"/>
            <a:r>
              <a:rPr lang="en-US" sz="1900" dirty="0">
                <a:solidFill>
                  <a:schemeClr val="accent2"/>
                </a:solidFill>
                <a:cs typeface="Calibri"/>
              </a:rPr>
              <a:t>Alex </a:t>
            </a:r>
            <a:r>
              <a:rPr lang="en-US" sz="1900" dirty="0" err="1">
                <a:solidFill>
                  <a:schemeClr val="accent2"/>
                </a:solidFill>
                <a:cs typeface="Calibri"/>
              </a:rPr>
              <a:t>Acsenvil</a:t>
            </a:r>
            <a:r>
              <a:rPr lang="en-US" sz="1900" dirty="0">
                <a:solidFill>
                  <a:schemeClr val="accent2"/>
                </a:solidFill>
                <a:cs typeface="Calibri"/>
              </a:rPr>
              <a:t>(2)</a:t>
            </a:r>
          </a:p>
        </p:txBody>
      </p:sp>
    </p:spTree>
    <p:extLst>
      <p:ext uri="{BB962C8B-B14F-4D97-AF65-F5344CB8AC3E}">
        <p14:creationId xmlns:p14="http://schemas.microsoft.com/office/powerpoint/2010/main" val="3963272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normAutofit fontScale="90000"/>
          </a:bodyPr>
          <a:lstStyle/>
          <a:p>
            <a:r>
              <a:rPr lang="en-US" dirty="0"/>
              <a:t>Hive TEZ engine</a:t>
            </a:r>
            <a:br>
              <a:rPr lang="en-US" dirty="0"/>
            </a:br>
            <a:r>
              <a:rPr lang="en-US" dirty="0"/>
              <a:t>set </a:t>
            </a:r>
            <a:r>
              <a:rPr lang="en-US" dirty="0" err="1"/>
              <a:t>hive.execution.engine</a:t>
            </a:r>
            <a:r>
              <a:rPr lang="en-US" dirty="0"/>
              <a:t>=</a:t>
            </a:r>
            <a:r>
              <a:rPr lang="en-US" dirty="0" err="1"/>
              <a:t>tez</a:t>
            </a:r>
            <a:endParaRPr lang="en-US" dirty="0"/>
          </a:p>
        </p:txBody>
      </p:sp>
      <p:pic>
        <p:nvPicPr>
          <p:cNvPr id="7" name="Content Placeholder 6">
            <a:extLst>
              <a:ext uri="{FF2B5EF4-FFF2-40B4-BE49-F238E27FC236}">
                <a16:creationId xmlns:a16="http://schemas.microsoft.com/office/drawing/2014/main" id="{674EFF48-6A5A-8045-8ED4-FB0DA99C81B6}"/>
              </a:ext>
            </a:extLst>
          </p:cNvPr>
          <p:cNvPicPr>
            <a:picLocks noGrp="1" noChangeAspect="1"/>
          </p:cNvPicPr>
          <p:nvPr>
            <p:ph idx="1"/>
          </p:nvPr>
        </p:nvPicPr>
        <p:blipFill>
          <a:blip r:embed="rId2"/>
          <a:stretch>
            <a:fillRect/>
          </a:stretch>
        </p:blipFill>
        <p:spPr>
          <a:xfrm>
            <a:off x="968851" y="1600200"/>
            <a:ext cx="7206297" cy="4525963"/>
          </a:xfrm>
          <a:prstGeom prst="rect">
            <a:avLst/>
          </a:prstGeom>
        </p:spPr>
      </p:pic>
    </p:spTree>
    <p:extLst>
      <p:ext uri="{BB962C8B-B14F-4D97-AF65-F5344CB8AC3E}">
        <p14:creationId xmlns:p14="http://schemas.microsoft.com/office/powerpoint/2010/main" val="3616969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Hive TEZ engine</a:t>
            </a:r>
          </a:p>
        </p:txBody>
      </p:sp>
      <p:pic>
        <p:nvPicPr>
          <p:cNvPr id="6" name="Content Placeholder 5">
            <a:extLst>
              <a:ext uri="{FF2B5EF4-FFF2-40B4-BE49-F238E27FC236}">
                <a16:creationId xmlns:a16="http://schemas.microsoft.com/office/drawing/2014/main" id="{CB157D70-DB7E-8C40-8D8B-341A10CD0F42}"/>
              </a:ext>
            </a:extLst>
          </p:cNvPr>
          <p:cNvPicPr>
            <a:picLocks noGrp="1" noChangeAspect="1"/>
          </p:cNvPicPr>
          <p:nvPr>
            <p:ph idx="1"/>
          </p:nvPr>
        </p:nvPicPr>
        <p:blipFill>
          <a:blip r:embed="rId2"/>
          <a:stretch>
            <a:fillRect/>
          </a:stretch>
        </p:blipFill>
        <p:spPr>
          <a:xfrm>
            <a:off x="922479" y="1600200"/>
            <a:ext cx="7299042" cy="4525963"/>
          </a:xfrm>
          <a:prstGeom prst="rect">
            <a:avLst/>
          </a:prstGeom>
        </p:spPr>
      </p:pic>
    </p:spTree>
    <p:extLst>
      <p:ext uri="{BB962C8B-B14F-4D97-AF65-F5344CB8AC3E}">
        <p14:creationId xmlns:p14="http://schemas.microsoft.com/office/powerpoint/2010/main" val="200138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Hive TEZ engine</a:t>
            </a:r>
          </a:p>
        </p:txBody>
      </p:sp>
      <p:pic>
        <p:nvPicPr>
          <p:cNvPr id="3" name="Content Placeholder 2">
            <a:extLst>
              <a:ext uri="{FF2B5EF4-FFF2-40B4-BE49-F238E27FC236}">
                <a16:creationId xmlns:a16="http://schemas.microsoft.com/office/drawing/2014/main" id="{3EB9A796-E499-9C4C-8817-0BD4A4D6B704}"/>
              </a:ext>
            </a:extLst>
          </p:cNvPr>
          <p:cNvPicPr>
            <a:picLocks noGrp="1" noChangeAspect="1"/>
          </p:cNvPicPr>
          <p:nvPr>
            <p:ph idx="1"/>
          </p:nvPr>
        </p:nvPicPr>
        <p:blipFill>
          <a:blip r:embed="rId2"/>
          <a:stretch>
            <a:fillRect/>
          </a:stretch>
        </p:blipFill>
        <p:spPr>
          <a:xfrm>
            <a:off x="873261" y="1600200"/>
            <a:ext cx="7397477" cy="4525963"/>
          </a:xfrm>
          <a:prstGeom prst="rect">
            <a:avLst/>
          </a:prstGeom>
        </p:spPr>
      </p:pic>
    </p:spTree>
    <p:extLst>
      <p:ext uri="{BB962C8B-B14F-4D97-AF65-F5344CB8AC3E}">
        <p14:creationId xmlns:p14="http://schemas.microsoft.com/office/powerpoint/2010/main" val="35730786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SQL</a:t>
            </a:r>
          </a:p>
        </p:txBody>
      </p:sp>
      <p:pic>
        <p:nvPicPr>
          <p:cNvPr id="3" name="Content Placeholder 2">
            <a:extLst>
              <a:ext uri="{FF2B5EF4-FFF2-40B4-BE49-F238E27FC236}">
                <a16:creationId xmlns:a16="http://schemas.microsoft.com/office/drawing/2014/main" id="{F72A0921-326D-7647-894E-8E903E61D042}"/>
              </a:ext>
            </a:extLst>
          </p:cNvPr>
          <p:cNvPicPr>
            <a:picLocks noGrp="1" noChangeAspect="1"/>
          </p:cNvPicPr>
          <p:nvPr>
            <p:ph idx="1"/>
          </p:nvPr>
        </p:nvPicPr>
        <p:blipFill>
          <a:blip r:embed="rId2"/>
          <a:stretch>
            <a:fillRect/>
          </a:stretch>
        </p:blipFill>
        <p:spPr>
          <a:xfrm>
            <a:off x="457200" y="1935194"/>
            <a:ext cx="8229600" cy="3855974"/>
          </a:xfrm>
          <a:prstGeom prst="rect">
            <a:avLst/>
          </a:prstGeom>
        </p:spPr>
      </p:pic>
    </p:spTree>
    <p:extLst>
      <p:ext uri="{BB962C8B-B14F-4D97-AF65-F5344CB8AC3E}">
        <p14:creationId xmlns:p14="http://schemas.microsoft.com/office/powerpoint/2010/main" val="10041550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SQL</a:t>
            </a:r>
          </a:p>
        </p:txBody>
      </p:sp>
      <p:pic>
        <p:nvPicPr>
          <p:cNvPr id="3" name="Content Placeholder 2">
            <a:extLst>
              <a:ext uri="{FF2B5EF4-FFF2-40B4-BE49-F238E27FC236}">
                <a16:creationId xmlns:a16="http://schemas.microsoft.com/office/drawing/2014/main" id="{2F424249-4BE9-6E4D-8C96-68344E3E849E}"/>
              </a:ext>
            </a:extLst>
          </p:cNvPr>
          <p:cNvPicPr>
            <a:picLocks noGrp="1" noChangeAspect="1"/>
          </p:cNvPicPr>
          <p:nvPr>
            <p:ph idx="1"/>
          </p:nvPr>
        </p:nvPicPr>
        <p:blipFill>
          <a:blip r:embed="rId2"/>
          <a:stretch>
            <a:fillRect/>
          </a:stretch>
        </p:blipFill>
        <p:spPr>
          <a:xfrm>
            <a:off x="476581" y="1600200"/>
            <a:ext cx="8190837" cy="4525963"/>
          </a:xfrm>
          <a:prstGeom prst="rect">
            <a:avLst/>
          </a:prstGeom>
        </p:spPr>
      </p:pic>
    </p:spTree>
    <p:extLst>
      <p:ext uri="{BB962C8B-B14F-4D97-AF65-F5344CB8AC3E}">
        <p14:creationId xmlns:p14="http://schemas.microsoft.com/office/powerpoint/2010/main" val="15273334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SQL</a:t>
            </a:r>
          </a:p>
        </p:txBody>
      </p:sp>
      <p:pic>
        <p:nvPicPr>
          <p:cNvPr id="3" name="Content Placeholder 2">
            <a:extLst>
              <a:ext uri="{FF2B5EF4-FFF2-40B4-BE49-F238E27FC236}">
                <a16:creationId xmlns:a16="http://schemas.microsoft.com/office/drawing/2014/main" id="{CA4D2E3C-AC50-9749-BF85-E47026083183}"/>
              </a:ext>
            </a:extLst>
          </p:cNvPr>
          <p:cNvPicPr>
            <a:picLocks noGrp="1" noChangeAspect="1"/>
          </p:cNvPicPr>
          <p:nvPr>
            <p:ph idx="1"/>
          </p:nvPr>
        </p:nvPicPr>
        <p:blipFill>
          <a:blip r:embed="rId2"/>
          <a:stretch>
            <a:fillRect/>
          </a:stretch>
        </p:blipFill>
        <p:spPr>
          <a:xfrm>
            <a:off x="956923" y="1600200"/>
            <a:ext cx="7230154" cy="4525963"/>
          </a:xfrm>
          <a:prstGeom prst="rect">
            <a:avLst/>
          </a:prstGeom>
        </p:spPr>
      </p:pic>
    </p:spTree>
    <p:extLst>
      <p:ext uri="{BB962C8B-B14F-4D97-AF65-F5344CB8AC3E}">
        <p14:creationId xmlns:p14="http://schemas.microsoft.com/office/powerpoint/2010/main" val="4330981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SQL</a:t>
            </a:r>
          </a:p>
        </p:txBody>
      </p:sp>
      <p:pic>
        <p:nvPicPr>
          <p:cNvPr id="3" name="Content Placeholder 2">
            <a:extLst>
              <a:ext uri="{FF2B5EF4-FFF2-40B4-BE49-F238E27FC236}">
                <a16:creationId xmlns:a16="http://schemas.microsoft.com/office/drawing/2014/main" id="{97CB4B8D-3B32-CD40-8807-98A0B260E7F8}"/>
              </a:ext>
            </a:extLst>
          </p:cNvPr>
          <p:cNvPicPr>
            <a:picLocks noGrp="1" noChangeAspect="1"/>
          </p:cNvPicPr>
          <p:nvPr>
            <p:ph idx="1"/>
          </p:nvPr>
        </p:nvPicPr>
        <p:blipFill>
          <a:blip r:embed="rId2"/>
          <a:stretch>
            <a:fillRect/>
          </a:stretch>
        </p:blipFill>
        <p:spPr>
          <a:xfrm>
            <a:off x="941600" y="1600200"/>
            <a:ext cx="7260800" cy="4525963"/>
          </a:xfrm>
          <a:prstGeom prst="rect">
            <a:avLst/>
          </a:prstGeom>
        </p:spPr>
      </p:pic>
    </p:spTree>
    <p:extLst>
      <p:ext uri="{BB962C8B-B14F-4D97-AF65-F5344CB8AC3E}">
        <p14:creationId xmlns:p14="http://schemas.microsoft.com/office/powerpoint/2010/main" val="24872746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SQL</a:t>
            </a:r>
          </a:p>
        </p:txBody>
      </p:sp>
      <p:pic>
        <p:nvPicPr>
          <p:cNvPr id="3" name="Content Placeholder 2">
            <a:extLst>
              <a:ext uri="{FF2B5EF4-FFF2-40B4-BE49-F238E27FC236}">
                <a16:creationId xmlns:a16="http://schemas.microsoft.com/office/drawing/2014/main" id="{23A20FE5-45DC-114A-8F70-F8FEC585B885}"/>
              </a:ext>
            </a:extLst>
          </p:cNvPr>
          <p:cNvPicPr>
            <a:picLocks noGrp="1" noChangeAspect="1"/>
          </p:cNvPicPr>
          <p:nvPr>
            <p:ph idx="1"/>
          </p:nvPr>
        </p:nvPicPr>
        <p:blipFill>
          <a:blip r:embed="rId2"/>
          <a:stretch>
            <a:fillRect/>
          </a:stretch>
        </p:blipFill>
        <p:spPr>
          <a:xfrm>
            <a:off x="2348720" y="1600200"/>
            <a:ext cx="4446560" cy="4525963"/>
          </a:xfrm>
          <a:prstGeom prst="rect">
            <a:avLst/>
          </a:prstGeom>
        </p:spPr>
      </p:pic>
    </p:spTree>
    <p:extLst>
      <p:ext uri="{BB962C8B-B14F-4D97-AF65-F5344CB8AC3E}">
        <p14:creationId xmlns:p14="http://schemas.microsoft.com/office/powerpoint/2010/main" val="17757100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Data Frame</a:t>
            </a:r>
          </a:p>
        </p:txBody>
      </p:sp>
      <p:pic>
        <p:nvPicPr>
          <p:cNvPr id="3" name="Content Placeholder 2">
            <a:extLst>
              <a:ext uri="{FF2B5EF4-FFF2-40B4-BE49-F238E27FC236}">
                <a16:creationId xmlns:a16="http://schemas.microsoft.com/office/drawing/2014/main" id="{F9D46CCB-E8D5-1D45-A745-97C7370F366E}"/>
              </a:ext>
            </a:extLst>
          </p:cNvPr>
          <p:cNvPicPr>
            <a:picLocks noGrp="1" noChangeAspect="1"/>
          </p:cNvPicPr>
          <p:nvPr>
            <p:ph idx="1"/>
          </p:nvPr>
        </p:nvPicPr>
        <p:blipFill>
          <a:blip r:embed="rId2"/>
          <a:stretch>
            <a:fillRect/>
          </a:stretch>
        </p:blipFill>
        <p:spPr>
          <a:xfrm>
            <a:off x="843332" y="1600200"/>
            <a:ext cx="7457335" cy="4525963"/>
          </a:xfrm>
          <a:prstGeom prst="rect">
            <a:avLst/>
          </a:prstGeom>
        </p:spPr>
      </p:pic>
      <p:pic>
        <p:nvPicPr>
          <p:cNvPr id="6" name="Content Placeholder 2">
            <a:extLst>
              <a:ext uri="{FF2B5EF4-FFF2-40B4-BE49-F238E27FC236}">
                <a16:creationId xmlns:a16="http://schemas.microsoft.com/office/drawing/2014/main" id="{E18E1653-967B-7244-9CAD-DCCB7D434420}"/>
              </a:ext>
            </a:extLst>
          </p:cNvPr>
          <p:cNvPicPr>
            <a:picLocks noChangeAspect="1"/>
          </p:cNvPicPr>
          <p:nvPr/>
        </p:nvPicPr>
        <p:blipFill>
          <a:blip r:embed="rId2"/>
          <a:stretch>
            <a:fillRect/>
          </a:stretch>
        </p:blipFill>
        <p:spPr>
          <a:xfrm>
            <a:off x="995732" y="1752600"/>
            <a:ext cx="7457335" cy="4525963"/>
          </a:xfrm>
          <a:prstGeom prst="rect">
            <a:avLst/>
          </a:prstGeom>
        </p:spPr>
      </p:pic>
    </p:spTree>
    <p:extLst>
      <p:ext uri="{BB962C8B-B14F-4D97-AF65-F5344CB8AC3E}">
        <p14:creationId xmlns:p14="http://schemas.microsoft.com/office/powerpoint/2010/main" val="24563175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Data Frame</a:t>
            </a:r>
          </a:p>
        </p:txBody>
      </p:sp>
      <p:sp>
        <p:nvSpPr>
          <p:cNvPr id="5" name="Content Placeholder 4">
            <a:extLst>
              <a:ext uri="{FF2B5EF4-FFF2-40B4-BE49-F238E27FC236}">
                <a16:creationId xmlns:a16="http://schemas.microsoft.com/office/drawing/2014/main" id="{6B7829C4-7C88-BD43-AC2C-0FD60769E554}"/>
              </a:ext>
            </a:extLst>
          </p:cNvPr>
          <p:cNvSpPr>
            <a:spLocks noGrp="1"/>
          </p:cNvSpPr>
          <p:nvPr>
            <p:ph idx="1"/>
          </p:nvPr>
        </p:nvSpPr>
        <p:spPr/>
        <p:txBody>
          <a:bodyPr/>
          <a:lstStyle/>
          <a:p>
            <a:endParaRPr lang="en-US" dirty="0"/>
          </a:p>
        </p:txBody>
      </p:sp>
      <p:pic>
        <p:nvPicPr>
          <p:cNvPr id="7" name="Picture 6">
            <a:extLst>
              <a:ext uri="{FF2B5EF4-FFF2-40B4-BE49-F238E27FC236}">
                <a16:creationId xmlns:a16="http://schemas.microsoft.com/office/drawing/2014/main" id="{670BDC72-C892-834C-91E1-D3CA071D0B79}"/>
              </a:ext>
            </a:extLst>
          </p:cNvPr>
          <p:cNvPicPr>
            <a:picLocks noChangeAspect="1"/>
          </p:cNvPicPr>
          <p:nvPr/>
        </p:nvPicPr>
        <p:blipFill>
          <a:blip r:embed="rId2"/>
          <a:stretch>
            <a:fillRect/>
          </a:stretch>
        </p:blipFill>
        <p:spPr>
          <a:xfrm>
            <a:off x="0" y="551223"/>
            <a:ext cx="9144000" cy="5755553"/>
          </a:xfrm>
          <a:prstGeom prst="rect">
            <a:avLst/>
          </a:prstGeom>
        </p:spPr>
      </p:pic>
    </p:spTree>
    <p:extLst>
      <p:ext uri="{BB962C8B-B14F-4D97-AF65-F5344CB8AC3E}">
        <p14:creationId xmlns:p14="http://schemas.microsoft.com/office/powerpoint/2010/main" val="1006820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87173EF-763C-4773-9F87-51DCBD9D495F}"/>
              </a:ext>
            </a:extLst>
          </p:cNvPr>
          <p:cNvSpPr>
            <a:spLocks noGrp="1"/>
          </p:cNvSpPr>
          <p:nvPr>
            <p:ph type="title"/>
          </p:nvPr>
        </p:nvSpPr>
        <p:spPr/>
        <p:txBody>
          <a:bodyPr/>
          <a:lstStyle/>
          <a:p>
            <a:pPr algn="l"/>
            <a:r>
              <a:rPr lang="en-US">
                <a:solidFill>
                  <a:schemeClr val="tx2"/>
                </a:solidFill>
                <a:cs typeface="Calibri"/>
              </a:rPr>
              <a:t>Data analyzed:</a:t>
            </a:r>
          </a:p>
        </p:txBody>
      </p:sp>
      <p:sp>
        <p:nvSpPr>
          <p:cNvPr id="3" name="Content Placeholder 2"/>
          <p:cNvSpPr>
            <a:spLocks noGrp="1"/>
          </p:cNvSpPr>
          <p:nvPr>
            <p:ph idx="1"/>
          </p:nvPr>
        </p:nvSpPr>
        <p:spPr>
          <a:xfrm>
            <a:off x="1623527" y="1422918"/>
            <a:ext cx="5906278" cy="4525963"/>
          </a:xfrm>
        </p:spPr>
        <p:txBody>
          <a:bodyPr vert="horz" lIns="91440" tIns="45720" rIns="91440" bIns="45720" rtlCol="0" anchor="t">
            <a:normAutofit/>
          </a:bodyPr>
          <a:lstStyle/>
          <a:p>
            <a:pPr marL="285750" indent="-285750"/>
            <a:r>
              <a:rPr lang="en-US" sz="1800" dirty="0">
                <a:cs typeface="Calibri"/>
              </a:rPr>
              <a:t>We have used the data set "</a:t>
            </a:r>
            <a:r>
              <a:rPr lang="en-US" sz="1800" dirty="0"/>
              <a:t>Data expo 09" which consist of flight data from year 1987 to year 2019 having the details of year, month, airtime, etc.</a:t>
            </a:r>
            <a:endParaRPr lang="en-US" sz="1800" dirty="0">
              <a:cs typeface="Calibri"/>
            </a:endParaRPr>
          </a:p>
          <a:p>
            <a:pPr marL="285750" indent="-285750"/>
            <a:r>
              <a:rPr lang="en-US" sz="1800" dirty="0">
                <a:solidFill>
                  <a:srgbClr val="000000"/>
                </a:solidFill>
                <a:cs typeface="Calibri"/>
              </a:rPr>
              <a:t>We have worked on the data set which consists of 120 millions of records.</a:t>
            </a:r>
          </a:p>
          <a:p>
            <a:pPr marL="285750" indent="-285750"/>
            <a:endParaRPr lang="en-US" sz="1800" dirty="0">
              <a:solidFill>
                <a:srgbClr val="000000"/>
              </a:solidFill>
              <a:ea typeface="+mn-lt"/>
              <a:cs typeface="+mn-lt"/>
            </a:endParaRPr>
          </a:p>
          <a:p>
            <a:pPr marL="285750" indent="-285750"/>
            <a:endParaRPr lang="en-US" sz="1800" dirty="0">
              <a:solidFill>
                <a:srgbClr val="000000"/>
              </a:solidFill>
              <a:ea typeface="+mn-lt"/>
              <a:cs typeface="+mn-lt"/>
            </a:endParaRPr>
          </a:p>
          <a:p>
            <a:pPr marL="285750" indent="-285750"/>
            <a:r>
              <a:rPr lang="en-US" sz="1800" dirty="0">
                <a:solidFill>
                  <a:srgbClr val="000000"/>
                </a:solidFill>
                <a:ea typeface="+mn-lt"/>
                <a:cs typeface="+mn-lt"/>
              </a:rPr>
              <a:t>Data engineering has been on this data and anomalies have been removed and the final data we used for Data analysis is around 34GB.</a:t>
            </a:r>
            <a:endParaRPr lang="en-US" sz="1800" dirty="0">
              <a:solidFill>
                <a:srgbClr val="000000"/>
              </a:solidFill>
              <a:cs typeface="Calibri"/>
            </a:endParaRPr>
          </a:p>
          <a:p>
            <a:pPr marL="285750" indent="-285750"/>
            <a:endParaRPr lang="en-US" sz="1800" dirty="0">
              <a:cs typeface="Calibri"/>
            </a:endParaRPr>
          </a:p>
          <a:p>
            <a:pPr marL="285750" indent="-285750"/>
            <a:endParaRPr lang="en-US" sz="1800" dirty="0">
              <a:solidFill>
                <a:srgbClr val="000000"/>
              </a:solidFill>
              <a:cs typeface="Calibri"/>
            </a:endParaRPr>
          </a:p>
          <a:p>
            <a:pPr marL="0" indent="0">
              <a:buNone/>
            </a:pPr>
            <a:endParaRPr lang="en-US" sz="1800" dirty="0">
              <a:solidFill>
                <a:srgbClr val="000000"/>
              </a:solidFill>
              <a:cs typeface="Calibri"/>
            </a:endParaRPr>
          </a:p>
          <a:p>
            <a:pPr marL="0" indent="0">
              <a:buNone/>
            </a:pPr>
            <a:endParaRPr lang="en-US" dirty="0">
              <a:solidFill>
                <a:srgbClr val="000000"/>
              </a:solidFill>
              <a:cs typeface="Calibri"/>
            </a:endParaRPr>
          </a:p>
          <a:p>
            <a:endParaRPr lang="en-US" sz="1800" dirty="0">
              <a:solidFill>
                <a:srgbClr val="000000"/>
              </a:solidFill>
              <a:cs typeface="Calibri"/>
            </a:endParaRPr>
          </a:p>
          <a:p>
            <a:endParaRPr lang="en-US" sz="1800" dirty="0">
              <a:solidFill>
                <a:srgbClr val="000000"/>
              </a:solidFill>
              <a:cs typeface="Calibri"/>
            </a:endParaRPr>
          </a:p>
          <a:p>
            <a:endParaRPr lang="en-US" sz="2400" dirty="0">
              <a:solidFill>
                <a:srgbClr val="000000"/>
              </a:solidFill>
              <a:cs typeface="Calibri"/>
            </a:endParaRPr>
          </a:p>
          <a:p>
            <a:endParaRPr lang="en-US" sz="2400" dirty="0">
              <a:solidFill>
                <a:srgbClr val="000000"/>
              </a:solidFill>
              <a:cs typeface="Calibri"/>
            </a:endParaRPr>
          </a:p>
        </p:txBody>
      </p:sp>
      <p:pic>
        <p:nvPicPr>
          <p:cNvPr id="11" name="Picture 11" descr="A picture containing drawing&#10;&#10;Description generated with very high confidence">
            <a:extLst>
              <a:ext uri="{FF2B5EF4-FFF2-40B4-BE49-F238E27FC236}">
                <a16:creationId xmlns:a16="http://schemas.microsoft.com/office/drawing/2014/main" id="{F5758ECD-4932-405E-9821-2B06A238D43B}"/>
              </a:ext>
            </a:extLst>
          </p:cNvPr>
          <p:cNvPicPr>
            <a:picLocks noChangeAspect="1"/>
          </p:cNvPicPr>
          <p:nvPr/>
        </p:nvPicPr>
        <p:blipFill>
          <a:blip r:embed="rId3"/>
          <a:stretch>
            <a:fillRect/>
          </a:stretch>
        </p:blipFill>
        <p:spPr>
          <a:xfrm>
            <a:off x="2024742" y="2911816"/>
            <a:ext cx="2556588" cy="653983"/>
          </a:xfrm>
          <a:prstGeom prst="rect">
            <a:avLst/>
          </a:prstGeom>
        </p:spPr>
      </p:pic>
      <p:pic>
        <p:nvPicPr>
          <p:cNvPr id="13" name="Picture 13" descr="A close up of text on a black background&#10;&#10;Description generated with high confidence">
            <a:extLst>
              <a:ext uri="{FF2B5EF4-FFF2-40B4-BE49-F238E27FC236}">
                <a16:creationId xmlns:a16="http://schemas.microsoft.com/office/drawing/2014/main" id="{078E3031-F840-4E62-A7B1-73D62CC86F4E}"/>
              </a:ext>
            </a:extLst>
          </p:cNvPr>
          <p:cNvPicPr>
            <a:picLocks noChangeAspect="1"/>
          </p:cNvPicPr>
          <p:nvPr/>
        </p:nvPicPr>
        <p:blipFill>
          <a:blip r:embed="rId4"/>
          <a:stretch>
            <a:fillRect/>
          </a:stretch>
        </p:blipFill>
        <p:spPr>
          <a:xfrm>
            <a:off x="2024743" y="4460254"/>
            <a:ext cx="2743200" cy="1147222"/>
          </a:xfrm>
          <a:prstGeom prst="rect">
            <a:avLst/>
          </a:prstGeom>
        </p:spPr>
      </p:pic>
    </p:spTree>
    <p:extLst>
      <p:ext uri="{BB962C8B-B14F-4D97-AF65-F5344CB8AC3E}">
        <p14:creationId xmlns:p14="http://schemas.microsoft.com/office/powerpoint/2010/main" val="25749377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Data Frame</a:t>
            </a:r>
          </a:p>
        </p:txBody>
      </p:sp>
      <p:sp>
        <p:nvSpPr>
          <p:cNvPr id="5" name="Content Placeholder 4">
            <a:extLst>
              <a:ext uri="{FF2B5EF4-FFF2-40B4-BE49-F238E27FC236}">
                <a16:creationId xmlns:a16="http://schemas.microsoft.com/office/drawing/2014/main" id="{6B7829C4-7C88-BD43-AC2C-0FD60769E554}"/>
              </a:ext>
            </a:extLst>
          </p:cNvPr>
          <p:cNvSpPr>
            <a:spLocks noGrp="1"/>
          </p:cNvSpPr>
          <p:nvPr>
            <p:ph idx="1"/>
          </p:nvPr>
        </p:nvSpPr>
        <p:spPr/>
        <p:txBody>
          <a:bodyPr/>
          <a:lstStyle/>
          <a:p>
            <a:endParaRPr lang="en-US" dirty="0"/>
          </a:p>
        </p:txBody>
      </p:sp>
      <p:pic>
        <p:nvPicPr>
          <p:cNvPr id="3" name="Picture 2">
            <a:extLst>
              <a:ext uri="{FF2B5EF4-FFF2-40B4-BE49-F238E27FC236}">
                <a16:creationId xmlns:a16="http://schemas.microsoft.com/office/drawing/2014/main" id="{6C64094E-9330-E144-9829-B782380B2AC4}"/>
              </a:ext>
            </a:extLst>
          </p:cNvPr>
          <p:cNvPicPr>
            <a:picLocks noChangeAspect="1"/>
          </p:cNvPicPr>
          <p:nvPr/>
        </p:nvPicPr>
        <p:blipFill>
          <a:blip r:embed="rId2"/>
          <a:stretch>
            <a:fillRect/>
          </a:stretch>
        </p:blipFill>
        <p:spPr>
          <a:xfrm>
            <a:off x="0" y="601197"/>
            <a:ext cx="9144000" cy="5655605"/>
          </a:xfrm>
          <a:prstGeom prst="rect">
            <a:avLst/>
          </a:prstGeom>
        </p:spPr>
      </p:pic>
    </p:spTree>
    <p:extLst>
      <p:ext uri="{BB962C8B-B14F-4D97-AF65-F5344CB8AC3E}">
        <p14:creationId xmlns:p14="http://schemas.microsoft.com/office/powerpoint/2010/main" val="28555771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Data Frame</a:t>
            </a:r>
          </a:p>
        </p:txBody>
      </p:sp>
      <p:pic>
        <p:nvPicPr>
          <p:cNvPr id="3" name="Content Placeholder 2">
            <a:extLst>
              <a:ext uri="{FF2B5EF4-FFF2-40B4-BE49-F238E27FC236}">
                <a16:creationId xmlns:a16="http://schemas.microsoft.com/office/drawing/2014/main" id="{3175679F-907A-A442-A50F-A7756DAF8C6B}"/>
              </a:ext>
            </a:extLst>
          </p:cNvPr>
          <p:cNvPicPr>
            <a:picLocks noGrp="1" noChangeAspect="1"/>
          </p:cNvPicPr>
          <p:nvPr>
            <p:ph idx="1"/>
          </p:nvPr>
        </p:nvPicPr>
        <p:blipFill>
          <a:blip r:embed="rId2"/>
          <a:stretch>
            <a:fillRect/>
          </a:stretch>
        </p:blipFill>
        <p:spPr>
          <a:xfrm>
            <a:off x="926611" y="1600200"/>
            <a:ext cx="7290777" cy="4525963"/>
          </a:xfrm>
          <a:prstGeom prst="rect">
            <a:avLst/>
          </a:prstGeom>
        </p:spPr>
      </p:pic>
    </p:spTree>
    <p:extLst>
      <p:ext uri="{BB962C8B-B14F-4D97-AF65-F5344CB8AC3E}">
        <p14:creationId xmlns:p14="http://schemas.microsoft.com/office/powerpoint/2010/main" val="1796682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Data Frame</a:t>
            </a:r>
          </a:p>
        </p:txBody>
      </p:sp>
      <p:pic>
        <p:nvPicPr>
          <p:cNvPr id="3" name="Content Placeholder 2">
            <a:extLst>
              <a:ext uri="{FF2B5EF4-FFF2-40B4-BE49-F238E27FC236}">
                <a16:creationId xmlns:a16="http://schemas.microsoft.com/office/drawing/2014/main" id="{9A484D64-B810-6742-88B7-C122AF94450F}"/>
              </a:ext>
            </a:extLst>
          </p:cNvPr>
          <p:cNvPicPr>
            <a:picLocks noGrp="1" noChangeAspect="1"/>
          </p:cNvPicPr>
          <p:nvPr>
            <p:ph idx="1"/>
          </p:nvPr>
        </p:nvPicPr>
        <p:blipFill>
          <a:blip r:embed="rId2"/>
          <a:stretch>
            <a:fillRect/>
          </a:stretch>
        </p:blipFill>
        <p:spPr>
          <a:xfrm>
            <a:off x="865475" y="1600200"/>
            <a:ext cx="7413050" cy="4525963"/>
          </a:xfrm>
          <a:prstGeom prst="rect">
            <a:avLst/>
          </a:prstGeom>
        </p:spPr>
      </p:pic>
    </p:spTree>
    <p:extLst>
      <p:ext uri="{BB962C8B-B14F-4D97-AF65-F5344CB8AC3E}">
        <p14:creationId xmlns:p14="http://schemas.microsoft.com/office/powerpoint/2010/main" val="13591062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Data Frame</a:t>
            </a:r>
          </a:p>
        </p:txBody>
      </p:sp>
      <p:pic>
        <p:nvPicPr>
          <p:cNvPr id="6" name="Content Placeholder 5">
            <a:extLst>
              <a:ext uri="{FF2B5EF4-FFF2-40B4-BE49-F238E27FC236}">
                <a16:creationId xmlns:a16="http://schemas.microsoft.com/office/drawing/2014/main" id="{AB10344E-C6AD-5348-A7B3-3F7E25426A6F}"/>
              </a:ext>
            </a:extLst>
          </p:cNvPr>
          <p:cNvPicPr>
            <a:picLocks noGrp="1" noChangeAspect="1"/>
          </p:cNvPicPr>
          <p:nvPr>
            <p:ph idx="1"/>
          </p:nvPr>
        </p:nvPicPr>
        <p:blipFill>
          <a:blip r:embed="rId2"/>
          <a:stretch>
            <a:fillRect/>
          </a:stretch>
        </p:blipFill>
        <p:spPr>
          <a:xfrm>
            <a:off x="862824" y="1600200"/>
            <a:ext cx="7418351" cy="4525963"/>
          </a:xfrm>
          <a:prstGeom prst="rect">
            <a:avLst/>
          </a:prstGeom>
        </p:spPr>
      </p:pic>
    </p:spTree>
    <p:extLst>
      <p:ext uri="{BB962C8B-B14F-4D97-AF65-F5344CB8AC3E}">
        <p14:creationId xmlns:p14="http://schemas.microsoft.com/office/powerpoint/2010/main" val="2464115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Spark Data Frame</a:t>
            </a:r>
          </a:p>
        </p:txBody>
      </p:sp>
      <p:pic>
        <p:nvPicPr>
          <p:cNvPr id="6" name="Content Placeholder 5">
            <a:extLst>
              <a:ext uri="{FF2B5EF4-FFF2-40B4-BE49-F238E27FC236}">
                <a16:creationId xmlns:a16="http://schemas.microsoft.com/office/drawing/2014/main" id="{6275F541-26E2-544D-BC75-FE33FEBDFD20}"/>
              </a:ext>
            </a:extLst>
          </p:cNvPr>
          <p:cNvPicPr>
            <a:picLocks noGrp="1" noChangeAspect="1"/>
          </p:cNvPicPr>
          <p:nvPr>
            <p:ph idx="1"/>
          </p:nvPr>
        </p:nvPicPr>
        <p:blipFill>
          <a:blip r:embed="rId2"/>
          <a:stretch>
            <a:fillRect/>
          </a:stretch>
        </p:blipFill>
        <p:spPr>
          <a:xfrm>
            <a:off x="971802" y="1600200"/>
            <a:ext cx="7200395" cy="4525963"/>
          </a:xfrm>
          <a:prstGeom prst="rect">
            <a:avLst/>
          </a:prstGeom>
        </p:spPr>
      </p:pic>
    </p:spTree>
    <p:extLst>
      <p:ext uri="{BB962C8B-B14F-4D97-AF65-F5344CB8AC3E}">
        <p14:creationId xmlns:p14="http://schemas.microsoft.com/office/powerpoint/2010/main" val="25539619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7" name="Content Placeholder 6" descr="A close up of a logo&#10;&#10;Description automatically generated">
            <a:extLst>
              <a:ext uri="{FF2B5EF4-FFF2-40B4-BE49-F238E27FC236}">
                <a16:creationId xmlns:a16="http://schemas.microsoft.com/office/drawing/2014/main" id="{6ED4FD99-35BA-0B41-AFBC-5B19F4C7F480}"/>
              </a:ext>
            </a:extLst>
          </p:cNvPr>
          <p:cNvPicPr>
            <a:picLocks noGrp="1" noChangeAspect="1"/>
          </p:cNvPicPr>
          <p:nvPr>
            <p:ph idx="1"/>
          </p:nvPr>
        </p:nvPicPr>
        <p:blipFill>
          <a:blip r:embed="rId3"/>
          <a:stretch>
            <a:fillRect/>
          </a:stretch>
        </p:blipFill>
        <p:spPr>
          <a:xfrm>
            <a:off x="457200" y="1377616"/>
            <a:ext cx="6858000" cy="4102768"/>
          </a:xfrm>
        </p:spPr>
      </p:pic>
    </p:spTree>
    <p:extLst>
      <p:ext uri="{BB962C8B-B14F-4D97-AF65-F5344CB8AC3E}">
        <p14:creationId xmlns:p14="http://schemas.microsoft.com/office/powerpoint/2010/main" val="23891600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AD712-3469-024C-9B37-516A078C4685}"/>
              </a:ext>
            </a:extLst>
          </p:cNvPr>
          <p:cNvSpPr>
            <a:spLocks noGrp="1"/>
          </p:cNvSpPr>
          <p:nvPr>
            <p:ph type="title"/>
          </p:nvPr>
        </p:nvSpPr>
        <p:spPr/>
        <p:txBody>
          <a:bodyPr/>
          <a:lstStyle/>
          <a:p>
            <a:r>
              <a:rPr lang="en-US" dirty="0"/>
              <a:t>Visualization</a:t>
            </a:r>
          </a:p>
        </p:txBody>
      </p:sp>
      <p:sp>
        <p:nvSpPr>
          <p:cNvPr id="3" name="Content Placeholder 2">
            <a:extLst>
              <a:ext uri="{FF2B5EF4-FFF2-40B4-BE49-F238E27FC236}">
                <a16:creationId xmlns:a16="http://schemas.microsoft.com/office/drawing/2014/main" id="{10D0C446-948C-0743-AB4E-7D7490E88A19}"/>
              </a:ext>
            </a:extLst>
          </p:cNvPr>
          <p:cNvSpPr>
            <a:spLocks noGrp="1"/>
          </p:cNvSpPr>
          <p:nvPr>
            <p:ph idx="1"/>
          </p:nvPr>
        </p:nvSpPr>
        <p:spPr/>
        <p:txBody>
          <a:bodyPr/>
          <a:lstStyle/>
          <a:p>
            <a:r>
              <a:rPr lang="en-US" dirty="0"/>
              <a:t>We are using </a:t>
            </a:r>
            <a:r>
              <a:rPr lang="en-US" dirty="0" err="1"/>
              <a:t>Plotly</a:t>
            </a:r>
            <a:r>
              <a:rPr lang="en-US" dirty="0"/>
              <a:t> Dash to visualize the outputs. </a:t>
            </a:r>
          </a:p>
          <a:p>
            <a:r>
              <a:rPr lang="en-US" dirty="0"/>
              <a:t>We deployed dash in Heroku server so that our Dynamic web server is available for everyone</a:t>
            </a:r>
          </a:p>
        </p:txBody>
      </p:sp>
    </p:spTree>
    <p:extLst>
      <p:ext uri="{BB962C8B-B14F-4D97-AF65-F5344CB8AC3E}">
        <p14:creationId xmlns:p14="http://schemas.microsoft.com/office/powerpoint/2010/main" val="5125614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39A0BC0-2D8C-1E4E-8ADD-DB479CF10A09}"/>
              </a:ext>
            </a:extLst>
          </p:cNvPr>
          <p:cNvSpPr>
            <a:spLocks noGrp="1"/>
          </p:cNvSpPr>
          <p:nvPr>
            <p:ph type="body" idx="1"/>
          </p:nvPr>
        </p:nvSpPr>
        <p:spPr>
          <a:xfrm>
            <a:off x="382588" y="1401762"/>
            <a:ext cx="4040188" cy="639762"/>
          </a:xfrm>
        </p:spPr>
        <p:txBody>
          <a:bodyPr/>
          <a:lstStyle/>
          <a:p>
            <a:r>
              <a:rPr lang="en-US" dirty="0"/>
              <a:t>PLOTLY - DASH</a:t>
            </a:r>
          </a:p>
          <a:p>
            <a:endParaRPr lang="en-US" dirty="0"/>
          </a:p>
        </p:txBody>
      </p:sp>
      <p:sp>
        <p:nvSpPr>
          <p:cNvPr id="6" name="Content Placeholder 5">
            <a:extLst>
              <a:ext uri="{FF2B5EF4-FFF2-40B4-BE49-F238E27FC236}">
                <a16:creationId xmlns:a16="http://schemas.microsoft.com/office/drawing/2014/main" id="{54BB7F2E-F1B6-AE4B-9AF5-6C4B12D20F79}"/>
              </a:ext>
            </a:extLst>
          </p:cNvPr>
          <p:cNvSpPr>
            <a:spLocks noGrp="1"/>
          </p:cNvSpPr>
          <p:nvPr>
            <p:ph sz="half" idx="2"/>
          </p:nvPr>
        </p:nvSpPr>
        <p:spPr/>
        <p:txBody>
          <a:bodyPr>
            <a:normAutofit fontScale="85000" lnSpcReduction="20000"/>
          </a:bodyPr>
          <a:lstStyle/>
          <a:p>
            <a:r>
              <a:rPr lang="en-US" dirty="0"/>
              <a:t>Dash is </a:t>
            </a:r>
            <a:r>
              <a:rPr lang="en-US" dirty="0" err="1"/>
              <a:t>Plotly's</a:t>
            </a:r>
            <a:r>
              <a:rPr lang="en-US" dirty="0"/>
              <a:t> main product which is an open-source Python and R framework for building web-based analytic applications</a:t>
            </a:r>
          </a:p>
        </p:txBody>
      </p:sp>
      <p:sp>
        <p:nvSpPr>
          <p:cNvPr id="7" name="Text Placeholder 6">
            <a:extLst>
              <a:ext uri="{FF2B5EF4-FFF2-40B4-BE49-F238E27FC236}">
                <a16:creationId xmlns:a16="http://schemas.microsoft.com/office/drawing/2014/main" id="{7133A507-6DB0-C64A-BEB0-40453838FD5E}"/>
              </a:ext>
            </a:extLst>
          </p:cNvPr>
          <p:cNvSpPr>
            <a:spLocks noGrp="1"/>
          </p:cNvSpPr>
          <p:nvPr>
            <p:ph type="body" sz="quarter" idx="3"/>
          </p:nvPr>
        </p:nvSpPr>
        <p:spPr>
          <a:xfrm>
            <a:off x="4721226" y="1390649"/>
            <a:ext cx="4041775" cy="639762"/>
          </a:xfrm>
        </p:spPr>
        <p:txBody>
          <a:bodyPr/>
          <a:lstStyle/>
          <a:p>
            <a:r>
              <a:rPr lang="en-US" dirty="0"/>
              <a:t>Heroku</a:t>
            </a:r>
          </a:p>
          <a:p>
            <a:endParaRPr lang="en-US" dirty="0"/>
          </a:p>
        </p:txBody>
      </p:sp>
      <p:sp>
        <p:nvSpPr>
          <p:cNvPr id="8" name="Content Placeholder 7">
            <a:extLst>
              <a:ext uri="{FF2B5EF4-FFF2-40B4-BE49-F238E27FC236}">
                <a16:creationId xmlns:a16="http://schemas.microsoft.com/office/drawing/2014/main" id="{5B6AFBB3-EC54-F647-9C55-07E10F5BD7AA}"/>
              </a:ext>
            </a:extLst>
          </p:cNvPr>
          <p:cNvSpPr>
            <a:spLocks noGrp="1"/>
          </p:cNvSpPr>
          <p:nvPr>
            <p:ph sz="quarter" idx="4"/>
          </p:nvPr>
        </p:nvSpPr>
        <p:spPr/>
        <p:txBody>
          <a:bodyPr>
            <a:normAutofit fontScale="85000" lnSpcReduction="20000"/>
          </a:bodyPr>
          <a:lstStyle/>
          <a:p>
            <a:r>
              <a:rPr lang="en-US" dirty="0"/>
              <a:t>Heroku is a cloud platform as a service (PaaS) supporting several programming languages. One of the first cloud platforms, Heroku has been in development since June 2007, when it supported only the Ruby programming language, but now supports Java, Node.js, Scala, Clojure, </a:t>
            </a:r>
            <a:r>
              <a:rPr lang="en-US" b="1" dirty="0"/>
              <a:t>Python</a:t>
            </a:r>
            <a:r>
              <a:rPr lang="en-US" dirty="0"/>
              <a:t>, PHP, and For this reason, Heroku is said to be a polyglot platform as it has features for a developer to build, run and scale applications in a similar manner across most languages.</a:t>
            </a:r>
          </a:p>
        </p:txBody>
      </p:sp>
    </p:spTree>
    <p:extLst>
      <p:ext uri="{BB962C8B-B14F-4D97-AF65-F5344CB8AC3E}">
        <p14:creationId xmlns:p14="http://schemas.microsoft.com/office/powerpoint/2010/main" val="37015518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6E68B-F3D8-4343-B0D1-19A3A4094ADA}"/>
              </a:ext>
            </a:extLst>
          </p:cNvPr>
          <p:cNvSpPr>
            <a:spLocks noGrp="1"/>
          </p:cNvSpPr>
          <p:nvPr>
            <p:ph type="title"/>
          </p:nvPr>
        </p:nvSpPr>
        <p:spPr/>
        <p:txBody>
          <a:bodyPr/>
          <a:lstStyle/>
          <a:p>
            <a:pPr algn="l"/>
            <a:r>
              <a:rPr lang="en-US">
                <a:solidFill>
                  <a:schemeClr val="tx2"/>
                </a:solidFill>
                <a:ea typeface="+mj-lt"/>
                <a:cs typeface="+mj-lt"/>
              </a:rPr>
              <a:t>Accomplishment:</a:t>
            </a:r>
            <a:endParaRPr lang="en-US">
              <a:solidFill>
                <a:schemeClr val="tx2"/>
              </a:solidFill>
              <a:cs typeface="Calibri"/>
            </a:endParaRPr>
          </a:p>
        </p:txBody>
      </p:sp>
      <p:sp>
        <p:nvSpPr>
          <p:cNvPr id="3" name="Content Placeholder 2">
            <a:extLst>
              <a:ext uri="{FF2B5EF4-FFF2-40B4-BE49-F238E27FC236}">
                <a16:creationId xmlns:a16="http://schemas.microsoft.com/office/drawing/2014/main" id="{96A02389-06A0-4C68-9094-4805D0CDED7B}"/>
              </a:ext>
            </a:extLst>
          </p:cNvPr>
          <p:cNvSpPr>
            <a:spLocks noGrp="1"/>
          </p:cNvSpPr>
          <p:nvPr>
            <p:ph idx="1"/>
          </p:nvPr>
        </p:nvSpPr>
        <p:spPr/>
        <p:txBody>
          <a:bodyPr vert="horz" lIns="91440" tIns="45720" rIns="91440" bIns="45720" rtlCol="0" anchor="t">
            <a:normAutofit fontScale="70000" lnSpcReduction="20000"/>
          </a:bodyPr>
          <a:lstStyle/>
          <a:p>
            <a:r>
              <a:rPr lang="en-GB" dirty="0">
                <a:cs typeface="Calibri"/>
              </a:rPr>
              <a:t>Shell script to run the query:</a:t>
            </a:r>
          </a:p>
          <a:p>
            <a:endParaRPr lang="en-GB" dirty="0">
              <a:cs typeface="Calibri"/>
            </a:endParaRPr>
          </a:p>
          <a:p>
            <a:endParaRPr lang="en-GB" dirty="0">
              <a:cs typeface="Calibri"/>
            </a:endParaRPr>
          </a:p>
          <a:p>
            <a:endParaRPr lang="en-GB" dirty="0">
              <a:cs typeface="Calibri"/>
            </a:endParaRPr>
          </a:p>
          <a:p>
            <a:endParaRPr lang="en-GB" dirty="0">
              <a:cs typeface="Calibri"/>
            </a:endParaRPr>
          </a:p>
          <a:p>
            <a:r>
              <a:rPr lang="en-GB" dirty="0">
                <a:cs typeface="Calibri"/>
              </a:rPr>
              <a:t>The queries which we executed to determine the performance of different bigdata frameworks are like count , group by, order by, etc</a:t>
            </a:r>
          </a:p>
          <a:p>
            <a:r>
              <a:rPr lang="en-GB" dirty="0">
                <a:cs typeface="Calibri"/>
              </a:rPr>
              <a:t>We have taken all the Run times and took the average and compared with other tools.</a:t>
            </a:r>
          </a:p>
          <a:p>
            <a:r>
              <a:rPr lang="en-GB" dirty="0">
                <a:cs typeface="Calibri"/>
              </a:rPr>
              <a:t>Data has been visualized using </a:t>
            </a:r>
            <a:r>
              <a:rPr lang="en-GB" dirty="0" err="1">
                <a:cs typeface="Calibri"/>
              </a:rPr>
              <a:t>Plotly</a:t>
            </a:r>
            <a:r>
              <a:rPr lang="en-GB" dirty="0">
                <a:cs typeface="Calibri"/>
              </a:rPr>
              <a:t>-Dash which is data analytics and visualization tool</a:t>
            </a:r>
          </a:p>
          <a:p>
            <a:r>
              <a:rPr lang="en-GB" dirty="0">
                <a:cs typeface="Calibri"/>
              </a:rPr>
              <a:t>Our python server is running on </a:t>
            </a:r>
            <a:r>
              <a:rPr lang="en-GB" dirty="0" err="1">
                <a:cs typeface="Calibri"/>
              </a:rPr>
              <a:t>heroku</a:t>
            </a:r>
            <a:r>
              <a:rPr lang="en-GB" dirty="0">
                <a:cs typeface="Calibri"/>
              </a:rPr>
              <a:t> app </a:t>
            </a:r>
          </a:p>
          <a:p>
            <a:r>
              <a:rPr lang="en-GB" b="1" dirty="0">
                <a:cs typeface="Calibri"/>
              </a:rPr>
              <a:t>Link : </a:t>
            </a:r>
            <a:r>
              <a:rPr lang="en-GB" b="1" dirty="0">
                <a:cs typeface="Calibri"/>
                <a:hlinkClick r:id="rId2"/>
              </a:rPr>
              <a:t>kkrv.herokuapp.com</a:t>
            </a:r>
          </a:p>
          <a:p>
            <a:endParaRPr lang="en-GB" dirty="0">
              <a:cs typeface="Calibri"/>
            </a:endParaRPr>
          </a:p>
          <a:p>
            <a:endParaRPr lang="en-GB" dirty="0">
              <a:cs typeface="Calibri"/>
            </a:endParaRPr>
          </a:p>
        </p:txBody>
      </p:sp>
      <p:pic>
        <p:nvPicPr>
          <p:cNvPr id="4" name="Picture 4" descr="A close up of a logo&#10;&#10;Description generated with very high confidence">
            <a:extLst>
              <a:ext uri="{FF2B5EF4-FFF2-40B4-BE49-F238E27FC236}">
                <a16:creationId xmlns:a16="http://schemas.microsoft.com/office/drawing/2014/main" id="{07766B7D-2E74-4D17-8E77-099F39C3D221}"/>
              </a:ext>
            </a:extLst>
          </p:cNvPr>
          <p:cNvPicPr>
            <a:picLocks noChangeAspect="1"/>
          </p:cNvPicPr>
          <p:nvPr/>
        </p:nvPicPr>
        <p:blipFill>
          <a:blip r:embed="rId3"/>
          <a:stretch>
            <a:fillRect/>
          </a:stretch>
        </p:blipFill>
        <p:spPr>
          <a:xfrm>
            <a:off x="970384" y="2094722"/>
            <a:ext cx="2743200" cy="914400"/>
          </a:xfrm>
          <a:prstGeom prst="rect">
            <a:avLst/>
          </a:prstGeom>
        </p:spPr>
      </p:pic>
    </p:spTree>
    <p:extLst>
      <p:ext uri="{BB962C8B-B14F-4D97-AF65-F5344CB8AC3E}">
        <p14:creationId xmlns:p14="http://schemas.microsoft.com/office/powerpoint/2010/main" val="34605797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25151" y="433258"/>
            <a:ext cx="8229600" cy="1143000"/>
          </a:xfrm>
        </p:spPr>
        <p:txBody>
          <a:bodyPr>
            <a:normAutofit/>
          </a:bodyPr>
          <a:lstStyle/>
          <a:p>
            <a:pPr algn="l"/>
            <a:r>
              <a:rPr lang="en-US" sz="3600">
                <a:solidFill>
                  <a:srgbClr val="1F497D"/>
                </a:solidFill>
                <a:latin typeface="Arial"/>
                <a:cs typeface="Arial"/>
              </a:rPr>
              <a:t>Technologies:</a:t>
            </a:r>
            <a:endParaRPr lang="en-US" sz="3600">
              <a:solidFill>
                <a:srgbClr val="1F497D"/>
              </a:solidFill>
            </a:endParaRPr>
          </a:p>
        </p:txBody>
      </p:sp>
      <p:sp>
        <p:nvSpPr>
          <p:cNvPr id="3" name="Content Placeholder 2"/>
          <p:cNvSpPr>
            <a:spLocks noGrp="1"/>
          </p:cNvSpPr>
          <p:nvPr>
            <p:ph idx="1"/>
          </p:nvPr>
        </p:nvSpPr>
        <p:spPr>
          <a:xfrm>
            <a:off x="457200" y="1275348"/>
            <a:ext cx="8229600" cy="4525963"/>
          </a:xfrm>
        </p:spPr>
        <p:txBody>
          <a:bodyPr vert="horz" lIns="91440" tIns="45720" rIns="91440" bIns="45720" rtlCol="0" anchor="t">
            <a:normAutofit/>
          </a:bodyPr>
          <a:lstStyle/>
          <a:p>
            <a:pPr marL="0" indent="0">
              <a:buNone/>
            </a:pPr>
            <a:endParaRPr lang="en-US" sz="2400">
              <a:solidFill>
                <a:srgbClr val="1F497D"/>
              </a:solidFill>
              <a:latin typeface="Arial"/>
              <a:cs typeface="Arial"/>
            </a:endParaRPr>
          </a:p>
          <a:p>
            <a:pPr marL="285750" indent="-285750"/>
            <a:r>
              <a:rPr lang="en-US" sz="2400" dirty="0" err="1">
                <a:solidFill>
                  <a:srgbClr val="000000"/>
                </a:solidFill>
                <a:cs typeface="Calibri"/>
              </a:rPr>
              <a:t>ITversity</a:t>
            </a:r>
            <a:r>
              <a:rPr lang="en-US" sz="2400" dirty="0">
                <a:solidFill>
                  <a:srgbClr val="000000"/>
                </a:solidFill>
                <a:cs typeface="Calibri"/>
              </a:rPr>
              <a:t> </a:t>
            </a:r>
          </a:p>
          <a:p>
            <a:pPr marL="285750" indent="-285750"/>
            <a:r>
              <a:rPr lang="en-US" sz="2400" dirty="0">
                <a:solidFill>
                  <a:srgbClr val="000000"/>
                </a:solidFill>
                <a:cs typeface="Calibri"/>
              </a:rPr>
              <a:t>Big Data frameworks (Hive on </a:t>
            </a:r>
            <a:r>
              <a:rPr lang="en-US" sz="2400" dirty="0" err="1">
                <a:solidFill>
                  <a:srgbClr val="000000"/>
                </a:solidFill>
                <a:cs typeface="Calibri"/>
              </a:rPr>
              <a:t>Tez</a:t>
            </a:r>
            <a:r>
              <a:rPr lang="en-US" sz="2400" dirty="0">
                <a:solidFill>
                  <a:srgbClr val="000000"/>
                </a:solidFill>
                <a:cs typeface="Calibri"/>
              </a:rPr>
              <a:t>, Hive on MapReduce, </a:t>
            </a:r>
            <a:r>
              <a:rPr lang="en-US" sz="2400" dirty="0" err="1">
                <a:solidFill>
                  <a:srgbClr val="000000"/>
                </a:solidFill>
                <a:cs typeface="Calibri"/>
              </a:rPr>
              <a:t>SparkSql</a:t>
            </a:r>
            <a:r>
              <a:rPr lang="en-US" sz="2400" dirty="0">
                <a:solidFill>
                  <a:srgbClr val="000000"/>
                </a:solidFill>
                <a:cs typeface="Calibri"/>
              </a:rPr>
              <a:t>)</a:t>
            </a:r>
          </a:p>
          <a:p>
            <a:pPr marL="285750" indent="-285750"/>
            <a:r>
              <a:rPr lang="en-US" sz="2400" noProof="1">
                <a:solidFill>
                  <a:srgbClr val="000000"/>
                </a:solidFill>
                <a:cs typeface="Calibri"/>
              </a:rPr>
              <a:t>Plotly</a:t>
            </a:r>
            <a:r>
              <a:rPr lang="en-US" sz="2400" dirty="0">
                <a:solidFill>
                  <a:srgbClr val="000000"/>
                </a:solidFill>
                <a:cs typeface="Calibri"/>
              </a:rPr>
              <a:t>-Dash</a:t>
            </a:r>
          </a:p>
          <a:p>
            <a:pPr marL="285750" indent="-285750"/>
            <a:r>
              <a:rPr lang="en-US" sz="2400" dirty="0">
                <a:solidFill>
                  <a:srgbClr val="000000"/>
                </a:solidFill>
                <a:cs typeface="Calibri"/>
              </a:rPr>
              <a:t>Heroku</a:t>
            </a:r>
          </a:p>
          <a:p>
            <a:pPr marL="285750" indent="-285750"/>
            <a:endParaRPr lang="en-US" sz="2400">
              <a:solidFill>
                <a:srgbClr val="000000"/>
              </a:solidFill>
              <a:cs typeface="Calibri"/>
            </a:endParaRPr>
          </a:p>
          <a:p>
            <a:endParaRPr lang="en-US" sz="2400">
              <a:solidFill>
                <a:srgbClr val="C0504D"/>
              </a:solidFill>
              <a:cs typeface="Calibri"/>
            </a:endParaRPr>
          </a:p>
          <a:p>
            <a:endParaRPr lang="en-US" sz="2400">
              <a:cs typeface="Calibri"/>
            </a:endParaRPr>
          </a:p>
          <a:p>
            <a:endParaRPr lang="en-US" sz="2400">
              <a:cs typeface="Calibri"/>
            </a:endParaRPr>
          </a:p>
        </p:txBody>
      </p:sp>
    </p:spTree>
    <p:extLst>
      <p:ext uri="{BB962C8B-B14F-4D97-AF65-F5344CB8AC3E}">
        <p14:creationId xmlns:p14="http://schemas.microsoft.com/office/powerpoint/2010/main" val="962853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6E68B-F3D8-4343-B0D1-19A3A4094ADA}"/>
              </a:ext>
            </a:extLst>
          </p:cNvPr>
          <p:cNvSpPr>
            <a:spLocks noGrp="1"/>
          </p:cNvSpPr>
          <p:nvPr>
            <p:ph type="title"/>
          </p:nvPr>
        </p:nvSpPr>
        <p:spPr/>
        <p:txBody>
          <a:bodyPr/>
          <a:lstStyle/>
          <a:p>
            <a:pPr algn="l"/>
            <a:r>
              <a:rPr lang="en-US">
                <a:solidFill>
                  <a:schemeClr val="tx2"/>
                </a:solidFill>
                <a:ea typeface="+mj-lt"/>
                <a:cs typeface="+mj-lt"/>
              </a:rPr>
              <a:t>Accomplishment:</a:t>
            </a:r>
            <a:endParaRPr lang="en-US">
              <a:solidFill>
                <a:schemeClr val="tx2"/>
              </a:solidFill>
              <a:cs typeface="Calibri"/>
            </a:endParaRPr>
          </a:p>
        </p:txBody>
      </p:sp>
      <p:sp>
        <p:nvSpPr>
          <p:cNvPr id="3" name="Content Placeholder 2">
            <a:extLst>
              <a:ext uri="{FF2B5EF4-FFF2-40B4-BE49-F238E27FC236}">
                <a16:creationId xmlns:a16="http://schemas.microsoft.com/office/drawing/2014/main" id="{96A02389-06A0-4C68-9094-4805D0CDED7B}"/>
              </a:ext>
            </a:extLst>
          </p:cNvPr>
          <p:cNvSpPr>
            <a:spLocks noGrp="1"/>
          </p:cNvSpPr>
          <p:nvPr>
            <p:ph idx="1"/>
          </p:nvPr>
        </p:nvSpPr>
        <p:spPr/>
        <p:txBody>
          <a:bodyPr vert="horz" lIns="91440" tIns="45720" rIns="91440" bIns="45720" rtlCol="0" anchor="t">
            <a:normAutofit/>
          </a:bodyPr>
          <a:lstStyle/>
          <a:p>
            <a:r>
              <a:rPr lang="en-GB" dirty="0">
                <a:cs typeface="Calibri"/>
              </a:rPr>
              <a:t>Hadoop and Spark environment has been setup in </a:t>
            </a:r>
            <a:r>
              <a:rPr lang="en-GB" dirty="0" err="1">
                <a:cs typeface="Calibri"/>
              </a:rPr>
              <a:t>ITversity</a:t>
            </a:r>
            <a:r>
              <a:rPr lang="en-GB" dirty="0">
                <a:cs typeface="Calibri"/>
              </a:rPr>
              <a:t> Lab ,which provides big data cluster with 400GB ram.  </a:t>
            </a:r>
            <a:endParaRPr lang="en-US" dirty="0">
              <a:cs typeface="Calibri"/>
            </a:endParaRPr>
          </a:p>
          <a:p>
            <a:r>
              <a:rPr lang="en-GB" dirty="0">
                <a:cs typeface="Calibri"/>
              </a:rPr>
              <a:t>Data has been analysed in </a:t>
            </a:r>
            <a:r>
              <a:rPr lang="en-GB" dirty="0">
                <a:ea typeface="+mn-lt"/>
                <a:cs typeface="+mn-lt"/>
              </a:rPr>
              <a:t>Hive on </a:t>
            </a:r>
            <a:r>
              <a:rPr lang="en-GB" dirty="0" err="1">
                <a:ea typeface="+mn-lt"/>
                <a:cs typeface="+mn-lt"/>
              </a:rPr>
              <a:t>Tez</a:t>
            </a:r>
            <a:r>
              <a:rPr lang="en-GB" dirty="0">
                <a:ea typeface="+mn-lt"/>
                <a:cs typeface="+mn-lt"/>
              </a:rPr>
              <a:t>, Hive on Map Reduce , </a:t>
            </a:r>
            <a:r>
              <a:rPr lang="en-GB" dirty="0" err="1">
                <a:ea typeface="+mn-lt"/>
                <a:cs typeface="+mn-lt"/>
              </a:rPr>
              <a:t>SparkSQL</a:t>
            </a:r>
            <a:r>
              <a:rPr lang="en-GB" dirty="0">
                <a:ea typeface="+mn-lt"/>
                <a:cs typeface="+mn-lt"/>
              </a:rPr>
              <a:t> and Spark </a:t>
            </a:r>
            <a:r>
              <a:rPr lang="en-GB" dirty="0" err="1">
                <a:ea typeface="+mn-lt"/>
                <a:cs typeface="+mn-lt"/>
              </a:rPr>
              <a:t>Dataframes</a:t>
            </a:r>
            <a:r>
              <a:rPr lang="en-GB" dirty="0">
                <a:ea typeface="+mn-lt"/>
                <a:cs typeface="+mn-lt"/>
              </a:rPr>
              <a:t> </a:t>
            </a:r>
          </a:p>
          <a:p>
            <a:r>
              <a:rPr lang="en-GB" dirty="0">
                <a:cs typeface="Calibri"/>
              </a:rPr>
              <a:t>We executed the queries hundreds of time so that we can get accurate result. </a:t>
            </a:r>
          </a:p>
        </p:txBody>
      </p:sp>
    </p:spTree>
    <p:extLst>
      <p:ext uri="{BB962C8B-B14F-4D97-AF65-F5344CB8AC3E}">
        <p14:creationId xmlns:p14="http://schemas.microsoft.com/office/powerpoint/2010/main" val="14121860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0B3A5-541A-4EA8-9D69-743D52ECA98C}"/>
              </a:ext>
            </a:extLst>
          </p:cNvPr>
          <p:cNvSpPr>
            <a:spLocks noGrp="1"/>
          </p:cNvSpPr>
          <p:nvPr>
            <p:ph type="title"/>
          </p:nvPr>
        </p:nvSpPr>
        <p:spPr/>
        <p:txBody>
          <a:bodyPr/>
          <a:lstStyle/>
          <a:p>
            <a:pPr algn="l"/>
            <a:r>
              <a:rPr lang="en-GB">
                <a:solidFill>
                  <a:schemeClr val="tx2"/>
                </a:solidFill>
                <a:cs typeface="Calibri"/>
              </a:rPr>
              <a:t>Outcomes:</a:t>
            </a:r>
          </a:p>
        </p:txBody>
      </p:sp>
      <p:pic>
        <p:nvPicPr>
          <p:cNvPr id="4" name="Picture 4" descr="A screenshot of a cell phone&#10;&#10;Description generated with high confidence">
            <a:extLst>
              <a:ext uri="{FF2B5EF4-FFF2-40B4-BE49-F238E27FC236}">
                <a16:creationId xmlns:a16="http://schemas.microsoft.com/office/drawing/2014/main" id="{AC5F8845-DB15-4C1D-B242-DBA7CB7ECA96}"/>
              </a:ext>
            </a:extLst>
          </p:cNvPr>
          <p:cNvPicPr>
            <a:picLocks noGrp="1" noChangeAspect="1"/>
          </p:cNvPicPr>
          <p:nvPr>
            <p:ph sz="half" idx="1"/>
          </p:nvPr>
        </p:nvPicPr>
        <p:blipFill>
          <a:blip r:embed="rId2"/>
          <a:stretch>
            <a:fillRect/>
          </a:stretch>
        </p:blipFill>
        <p:spPr>
          <a:xfrm>
            <a:off x="746449" y="1950444"/>
            <a:ext cx="7733521" cy="3825474"/>
          </a:xfrm>
        </p:spPr>
      </p:pic>
    </p:spTree>
    <p:extLst>
      <p:ext uri="{BB962C8B-B14F-4D97-AF65-F5344CB8AC3E}">
        <p14:creationId xmlns:p14="http://schemas.microsoft.com/office/powerpoint/2010/main" val="37110321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0B3A5-541A-4EA8-9D69-743D52ECA98C}"/>
              </a:ext>
            </a:extLst>
          </p:cNvPr>
          <p:cNvSpPr>
            <a:spLocks noGrp="1"/>
          </p:cNvSpPr>
          <p:nvPr>
            <p:ph type="title"/>
          </p:nvPr>
        </p:nvSpPr>
        <p:spPr/>
        <p:txBody>
          <a:bodyPr/>
          <a:lstStyle/>
          <a:p>
            <a:pPr algn="l"/>
            <a:r>
              <a:rPr lang="en-GB">
                <a:solidFill>
                  <a:schemeClr val="tx2"/>
                </a:solidFill>
                <a:cs typeface="Calibri"/>
              </a:rPr>
              <a:t>Outcomes:</a:t>
            </a:r>
          </a:p>
        </p:txBody>
      </p:sp>
      <p:pic>
        <p:nvPicPr>
          <p:cNvPr id="7" name="Picture 7" descr="A screenshot of a cell phone&#10;&#10;Description generated with high confidence">
            <a:extLst>
              <a:ext uri="{FF2B5EF4-FFF2-40B4-BE49-F238E27FC236}">
                <a16:creationId xmlns:a16="http://schemas.microsoft.com/office/drawing/2014/main" id="{B525ABB0-878F-4B51-AD63-4F687A9405D0}"/>
              </a:ext>
            </a:extLst>
          </p:cNvPr>
          <p:cNvPicPr>
            <a:picLocks noGrp="1" noChangeAspect="1"/>
          </p:cNvPicPr>
          <p:nvPr>
            <p:ph sz="half" idx="2"/>
          </p:nvPr>
        </p:nvPicPr>
        <p:blipFill>
          <a:blip r:embed="rId2"/>
          <a:stretch>
            <a:fillRect/>
          </a:stretch>
        </p:blipFill>
        <p:spPr>
          <a:xfrm>
            <a:off x="953278" y="1944795"/>
            <a:ext cx="7239000" cy="3500871"/>
          </a:xfrm>
        </p:spPr>
      </p:pic>
    </p:spTree>
    <p:extLst>
      <p:ext uri="{BB962C8B-B14F-4D97-AF65-F5344CB8AC3E}">
        <p14:creationId xmlns:p14="http://schemas.microsoft.com/office/powerpoint/2010/main" val="8867301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0B3A5-541A-4EA8-9D69-743D52ECA98C}"/>
              </a:ext>
            </a:extLst>
          </p:cNvPr>
          <p:cNvSpPr>
            <a:spLocks noGrp="1"/>
          </p:cNvSpPr>
          <p:nvPr>
            <p:ph type="title"/>
          </p:nvPr>
        </p:nvSpPr>
        <p:spPr/>
        <p:txBody>
          <a:bodyPr/>
          <a:lstStyle/>
          <a:p>
            <a:pPr algn="l"/>
            <a:r>
              <a:rPr lang="en-GB">
                <a:solidFill>
                  <a:schemeClr val="tx2"/>
                </a:solidFill>
                <a:cs typeface="Calibri"/>
              </a:rPr>
              <a:t>Outcomes:</a:t>
            </a:r>
          </a:p>
        </p:txBody>
      </p:sp>
      <p:pic>
        <p:nvPicPr>
          <p:cNvPr id="9" name="Picture 9" descr="A screenshot of a cell phone&#10;&#10;Description generated with high confidence">
            <a:extLst>
              <a:ext uri="{FF2B5EF4-FFF2-40B4-BE49-F238E27FC236}">
                <a16:creationId xmlns:a16="http://schemas.microsoft.com/office/drawing/2014/main" id="{795E227E-F934-473F-8A51-E2358C3A7C26}"/>
              </a:ext>
            </a:extLst>
          </p:cNvPr>
          <p:cNvPicPr>
            <a:picLocks noGrp="1" noChangeAspect="1"/>
          </p:cNvPicPr>
          <p:nvPr>
            <p:ph sz="half" idx="1"/>
          </p:nvPr>
        </p:nvPicPr>
        <p:blipFill>
          <a:blip r:embed="rId2"/>
          <a:stretch>
            <a:fillRect/>
          </a:stretch>
        </p:blipFill>
        <p:spPr>
          <a:xfrm>
            <a:off x="989046" y="2043873"/>
            <a:ext cx="7164354" cy="3125435"/>
          </a:xfrm>
        </p:spPr>
      </p:pic>
    </p:spTree>
    <p:extLst>
      <p:ext uri="{BB962C8B-B14F-4D97-AF65-F5344CB8AC3E}">
        <p14:creationId xmlns:p14="http://schemas.microsoft.com/office/powerpoint/2010/main" val="30440246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0B3A5-541A-4EA8-9D69-743D52ECA98C}"/>
              </a:ext>
            </a:extLst>
          </p:cNvPr>
          <p:cNvSpPr>
            <a:spLocks noGrp="1"/>
          </p:cNvSpPr>
          <p:nvPr>
            <p:ph type="title"/>
          </p:nvPr>
        </p:nvSpPr>
        <p:spPr/>
        <p:txBody>
          <a:bodyPr/>
          <a:lstStyle/>
          <a:p>
            <a:pPr algn="l"/>
            <a:r>
              <a:rPr lang="en-GB">
                <a:solidFill>
                  <a:schemeClr val="tx2"/>
                </a:solidFill>
                <a:cs typeface="Calibri"/>
              </a:rPr>
              <a:t>Outcomes:</a:t>
            </a:r>
          </a:p>
        </p:txBody>
      </p:sp>
      <p:pic>
        <p:nvPicPr>
          <p:cNvPr id="11" name="Picture 11" descr="A picture containing graphics, screenshot, device&#10;&#10;Description generated with very high confidence">
            <a:extLst>
              <a:ext uri="{FF2B5EF4-FFF2-40B4-BE49-F238E27FC236}">
                <a16:creationId xmlns:a16="http://schemas.microsoft.com/office/drawing/2014/main" id="{0C50EE3E-4E40-4E2F-A07D-983355B8B32E}"/>
              </a:ext>
            </a:extLst>
          </p:cNvPr>
          <p:cNvPicPr>
            <a:picLocks noGrp="1" noChangeAspect="1"/>
          </p:cNvPicPr>
          <p:nvPr>
            <p:ph sz="half" idx="2"/>
          </p:nvPr>
        </p:nvPicPr>
        <p:blipFill>
          <a:blip r:embed="rId2"/>
          <a:stretch>
            <a:fillRect/>
          </a:stretch>
        </p:blipFill>
        <p:spPr>
          <a:xfrm>
            <a:off x="1289181" y="2219752"/>
            <a:ext cx="6567195" cy="2885643"/>
          </a:xfrm>
        </p:spPr>
      </p:pic>
    </p:spTree>
    <p:extLst>
      <p:ext uri="{BB962C8B-B14F-4D97-AF65-F5344CB8AC3E}">
        <p14:creationId xmlns:p14="http://schemas.microsoft.com/office/powerpoint/2010/main" val="10003495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0B3A5-541A-4EA8-9D69-743D52ECA98C}"/>
              </a:ext>
            </a:extLst>
          </p:cNvPr>
          <p:cNvSpPr>
            <a:spLocks noGrp="1"/>
          </p:cNvSpPr>
          <p:nvPr>
            <p:ph type="title"/>
          </p:nvPr>
        </p:nvSpPr>
        <p:spPr/>
        <p:txBody>
          <a:bodyPr/>
          <a:lstStyle/>
          <a:p>
            <a:pPr algn="l"/>
            <a:r>
              <a:rPr lang="en-GB">
                <a:solidFill>
                  <a:schemeClr val="tx2"/>
                </a:solidFill>
                <a:cs typeface="Calibri"/>
              </a:rPr>
              <a:t>Outcomes:</a:t>
            </a:r>
          </a:p>
        </p:txBody>
      </p:sp>
      <p:pic>
        <p:nvPicPr>
          <p:cNvPr id="7" name="Picture 7" descr="A screenshot of a cell phone&#10;&#10;Description generated with high confidence">
            <a:extLst>
              <a:ext uri="{FF2B5EF4-FFF2-40B4-BE49-F238E27FC236}">
                <a16:creationId xmlns:a16="http://schemas.microsoft.com/office/drawing/2014/main" id="{46A8FD83-4931-49D2-B827-D65AC6047166}"/>
              </a:ext>
            </a:extLst>
          </p:cNvPr>
          <p:cNvPicPr>
            <a:picLocks noGrp="1" noChangeAspect="1"/>
          </p:cNvPicPr>
          <p:nvPr>
            <p:ph sz="half" idx="1"/>
          </p:nvPr>
        </p:nvPicPr>
        <p:blipFill>
          <a:blip r:embed="rId2"/>
          <a:stretch>
            <a:fillRect/>
          </a:stretch>
        </p:blipFill>
        <p:spPr>
          <a:xfrm>
            <a:off x="867747" y="1842806"/>
            <a:ext cx="7406951" cy="3238319"/>
          </a:xfrm>
        </p:spPr>
      </p:pic>
    </p:spTree>
    <p:extLst>
      <p:ext uri="{BB962C8B-B14F-4D97-AF65-F5344CB8AC3E}">
        <p14:creationId xmlns:p14="http://schemas.microsoft.com/office/powerpoint/2010/main" val="26853977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0B3A5-541A-4EA8-9D69-743D52ECA98C}"/>
              </a:ext>
            </a:extLst>
          </p:cNvPr>
          <p:cNvSpPr>
            <a:spLocks noGrp="1"/>
          </p:cNvSpPr>
          <p:nvPr>
            <p:ph type="title"/>
          </p:nvPr>
        </p:nvSpPr>
        <p:spPr/>
        <p:txBody>
          <a:bodyPr/>
          <a:lstStyle/>
          <a:p>
            <a:pPr algn="l"/>
            <a:r>
              <a:rPr lang="en-GB">
                <a:solidFill>
                  <a:schemeClr val="tx2"/>
                </a:solidFill>
                <a:cs typeface="Calibri"/>
              </a:rPr>
              <a:t>Outcomes:</a:t>
            </a:r>
          </a:p>
        </p:txBody>
      </p:sp>
      <p:pic>
        <p:nvPicPr>
          <p:cNvPr id="10" name="Picture 11" descr="A screenshot of a cell phone&#10;&#10;Description generated with high confidence">
            <a:extLst>
              <a:ext uri="{FF2B5EF4-FFF2-40B4-BE49-F238E27FC236}">
                <a16:creationId xmlns:a16="http://schemas.microsoft.com/office/drawing/2014/main" id="{B79A6DCE-F7E2-488A-B8DA-6261D82AAFDF}"/>
              </a:ext>
            </a:extLst>
          </p:cNvPr>
          <p:cNvPicPr>
            <a:picLocks noGrp="1" noChangeAspect="1"/>
          </p:cNvPicPr>
          <p:nvPr>
            <p:ph sz="half" idx="2"/>
          </p:nvPr>
        </p:nvPicPr>
        <p:blipFill>
          <a:blip r:embed="rId2"/>
          <a:stretch>
            <a:fillRect/>
          </a:stretch>
        </p:blipFill>
        <p:spPr>
          <a:xfrm>
            <a:off x="1046584" y="1803056"/>
            <a:ext cx="7052387" cy="3252504"/>
          </a:xfrm>
        </p:spPr>
      </p:pic>
    </p:spTree>
    <p:extLst>
      <p:ext uri="{BB962C8B-B14F-4D97-AF65-F5344CB8AC3E}">
        <p14:creationId xmlns:p14="http://schemas.microsoft.com/office/powerpoint/2010/main" val="27842360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0B3A5-541A-4EA8-9D69-743D52ECA98C}"/>
              </a:ext>
            </a:extLst>
          </p:cNvPr>
          <p:cNvSpPr>
            <a:spLocks noGrp="1"/>
          </p:cNvSpPr>
          <p:nvPr>
            <p:ph type="title"/>
          </p:nvPr>
        </p:nvSpPr>
        <p:spPr/>
        <p:txBody>
          <a:bodyPr/>
          <a:lstStyle/>
          <a:p>
            <a:pPr algn="l"/>
            <a:r>
              <a:rPr lang="en-GB">
                <a:solidFill>
                  <a:schemeClr val="tx2"/>
                </a:solidFill>
                <a:cs typeface="Calibri"/>
              </a:rPr>
              <a:t>Outcomes:</a:t>
            </a:r>
          </a:p>
        </p:txBody>
      </p:sp>
      <p:pic>
        <p:nvPicPr>
          <p:cNvPr id="3" name="Picture 4" descr="A screenshot of a cell phone&#10;&#10;Description generated with high confidence">
            <a:extLst>
              <a:ext uri="{FF2B5EF4-FFF2-40B4-BE49-F238E27FC236}">
                <a16:creationId xmlns:a16="http://schemas.microsoft.com/office/drawing/2014/main" id="{98518A25-88CE-438C-9F95-54B3189EEF74}"/>
              </a:ext>
            </a:extLst>
          </p:cNvPr>
          <p:cNvPicPr>
            <a:picLocks noGrp="1" noChangeAspect="1"/>
          </p:cNvPicPr>
          <p:nvPr>
            <p:ph sz="half" idx="1"/>
          </p:nvPr>
        </p:nvPicPr>
        <p:blipFill>
          <a:blip r:embed="rId2"/>
          <a:stretch>
            <a:fillRect/>
          </a:stretch>
        </p:blipFill>
        <p:spPr>
          <a:xfrm>
            <a:off x="1054359" y="2103710"/>
            <a:ext cx="7033726" cy="3173711"/>
          </a:xfrm>
        </p:spPr>
      </p:pic>
    </p:spTree>
    <p:extLst>
      <p:ext uri="{BB962C8B-B14F-4D97-AF65-F5344CB8AC3E}">
        <p14:creationId xmlns:p14="http://schemas.microsoft.com/office/powerpoint/2010/main" val="37161406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0B3A5-541A-4EA8-9D69-743D52ECA98C}"/>
              </a:ext>
            </a:extLst>
          </p:cNvPr>
          <p:cNvSpPr>
            <a:spLocks noGrp="1"/>
          </p:cNvSpPr>
          <p:nvPr>
            <p:ph type="title"/>
          </p:nvPr>
        </p:nvSpPr>
        <p:spPr/>
        <p:txBody>
          <a:bodyPr/>
          <a:lstStyle/>
          <a:p>
            <a:pPr algn="l"/>
            <a:r>
              <a:rPr lang="en-GB">
                <a:solidFill>
                  <a:schemeClr val="tx2"/>
                </a:solidFill>
                <a:cs typeface="Calibri"/>
              </a:rPr>
              <a:t>Outcomes:</a:t>
            </a:r>
          </a:p>
        </p:txBody>
      </p:sp>
      <p:pic>
        <p:nvPicPr>
          <p:cNvPr id="7" name="Picture 7" descr="A close up of a map&#10;&#10;Description generated with high confidence">
            <a:extLst>
              <a:ext uri="{FF2B5EF4-FFF2-40B4-BE49-F238E27FC236}">
                <a16:creationId xmlns:a16="http://schemas.microsoft.com/office/drawing/2014/main" id="{B9F074D6-EC52-4B2D-A818-22E817D549D3}"/>
              </a:ext>
            </a:extLst>
          </p:cNvPr>
          <p:cNvPicPr>
            <a:picLocks noGrp="1" noChangeAspect="1"/>
          </p:cNvPicPr>
          <p:nvPr>
            <p:ph sz="half" idx="2"/>
          </p:nvPr>
        </p:nvPicPr>
        <p:blipFill>
          <a:blip r:embed="rId2"/>
          <a:stretch>
            <a:fillRect/>
          </a:stretch>
        </p:blipFill>
        <p:spPr>
          <a:xfrm>
            <a:off x="1130560" y="1836275"/>
            <a:ext cx="6884436" cy="3186066"/>
          </a:xfrm>
        </p:spPr>
      </p:pic>
    </p:spTree>
    <p:extLst>
      <p:ext uri="{BB962C8B-B14F-4D97-AF65-F5344CB8AC3E}">
        <p14:creationId xmlns:p14="http://schemas.microsoft.com/office/powerpoint/2010/main" val="7534945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0B3A5-541A-4EA8-9D69-743D52ECA98C}"/>
              </a:ext>
            </a:extLst>
          </p:cNvPr>
          <p:cNvSpPr>
            <a:spLocks noGrp="1"/>
          </p:cNvSpPr>
          <p:nvPr>
            <p:ph type="title"/>
          </p:nvPr>
        </p:nvSpPr>
        <p:spPr/>
        <p:txBody>
          <a:bodyPr/>
          <a:lstStyle/>
          <a:p>
            <a:pPr algn="l"/>
            <a:r>
              <a:rPr lang="en-GB">
                <a:solidFill>
                  <a:schemeClr val="tx2"/>
                </a:solidFill>
                <a:cs typeface="Calibri"/>
              </a:rPr>
              <a:t>Outcomes:</a:t>
            </a:r>
          </a:p>
        </p:txBody>
      </p:sp>
      <p:pic>
        <p:nvPicPr>
          <p:cNvPr id="10" name="Picture 10" descr="A picture containing screenshot, flower&#10;&#10;Description generated with very high confidence">
            <a:extLst>
              <a:ext uri="{FF2B5EF4-FFF2-40B4-BE49-F238E27FC236}">
                <a16:creationId xmlns:a16="http://schemas.microsoft.com/office/drawing/2014/main" id="{F7C485B4-8B63-4EFD-80EE-12CB9B0ACFE3}"/>
              </a:ext>
            </a:extLst>
          </p:cNvPr>
          <p:cNvPicPr>
            <a:picLocks noGrp="1" noChangeAspect="1"/>
          </p:cNvPicPr>
          <p:nvPr>
            <p:ph sz="half" idx="2"/>
          </p:nvPr>
        </p:nvPicPr>
        <p:blipFill>
          <a:blip r:embed="rId2"/>
          <a:stretch>
            <a:fillRect/>
          </a:stretch>
        </p:blipFill>
        <p:spPr>
          <a:xfrm>
            <a:off x="1179094" y="2030112"/>
            <a:ext cx="6795836" cy="3204928"/>
          </a:xfrm>
        </p:spPr>
      </p:pic>
    </p:spTree>
    <p:extLst>
      <p:ext uri="{BB962C8B-B14F-4D97-AF65-F5344CB8AC3E}">
        <p14:creationId xmlns:p14="http://schemas.microsoft.com/office/powerpoint/2010/main" val="19730633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A picture containing bird&#10;&#10;Description generated with very high confidence">
            <a:extLst>
              <a:ext uri="{FF2B5EF4-FFF2-40B4-BE49-F238E27FC236}">
                <a16:creationId xmlns:a16="http://schemas.microsoft.com/office/drawing/2014/main" id="{C3B6CFB3-905E-494C-82A5-24D8850FC1D9}"/>
              </a:ext>
            </a:extLst>
          </p:cNvPr>
          <p:cNvPicPr>
            <a:picLocks noGrp="1" noChangeAspect="1"/>
          </p:cNvPicPr>
          <p:nvPr>
            <p:ph sz="half" idx="2"/>
          </p:nvPr>
        </p:nvPicPr>
        <p:blipFill>
          <a:blip r:embed="rId2"/>
          <a:stretch>
            <a:fillRect/>
          </a:stretch>
        </p:blipFill>
        <p:spPr>
          <a:xfrm>
            <a:off x="76201" y="2469452"/>
            <a:ext cx="8921415" cy="1624408"/>
          </a:xfrm>
        </p:spPr>
      </p:pic>
    </p:spTree>
    <p:extLst>
      <p:ext uri="{BB962C8B-B14F-4D97-AF65-F5344CB8AC3E}">
        <p14:creationId xmlns:p14="http://schemas.microsoft.com/office/powerpoint/2010/main" val="3877765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Hive Map Reduce</a:t>
            </a:r>
          </a:p>
        </p:txBody>
      </p:sp>
      <p:pic>
        <p:nvPicPr>
          <p:cNvPr id="4" name="Content Placeholder 3">
            <a:extLst>
              <a:ext uri="{FF2B5EF4-FFF2-40B4-BE49-F238E27FC236}">
                <a16:creationId xmlns:a16="http://schemas.microsoft.com/office/drawing/2014/main" id="{497E016E-7A0B-2843-9224-18DDECBDEB85}"/>
              </a:ext>
            </a:extLst>
          </p:cNvPr>
          <p:cNvPicPr>
            <a:picLocks noGrp="1" noChangeAspect="1"/>
          </p:cNvPicPr>
          <p:nvPr>
            <p:ph idx="1"/>
          </p:nvPr>
        </p:nvPicPr>
        <p:blipFill>
          <a:blip r:embed="rId2"/>
          <a:stretch>
            <a:fillRect/>
          </a:stretch>
        </p:blipFill>
        <p:spPr>
          <a:xfrm>
            <a:off x="598224" y="1600200"/>
            <a:ext cx="7947551" cy="4525963"/>
          </a:xfrm>
          <a:prstGeom prst="rect">
            <a:avLst/>
          </a:prstGeom>
        </p:spPr>
      </p:pic>
    </p:spTree>
    <p:extLst>
      <p:ext uri="{BB962C8B-B14F-4D97-AF65-F5344CB8AC3E}">
        <p14:creationId xmlns:p14="http://schemas.microsoft.com/office/powerpoint/2010/main" val="8716499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descr="A screenshot of a cell phone&#10;&#10;Description generated with very high confidence">
            <a:extLst>
              <a:ext uri="{FF2B5EF4-FFF2-40B4-BE49-F238E27FC236}">
                <a16:creationId xmlns:a16="http://schemas.microsoft.com/office/drawing/2014/main" id="{D9548397-5F9B-488D-BAA7-045F9B286435}"/>
              </a:ext>
            </a:extLst>
          </p:cNvPr>
          <p:cNvPicPr>
            <a:picLocks noGrp="1" noChangeAspect="1"/>
          </p:cNvPicPr>
          <p:nvPr>
            <p:ph sz="half" idx="2"/>
          </p:nvPr>
        </p:nvPicPr>
        <p:blipFill>
          <a:blip r:embed="rId2"/>
          <a:stretch>
            <a:fillRect/>
          </a:stretch>
        </p:blipFill>
        <p:spPr>
          <a:xfrm>
            <a:off x="397043" y="1812271"/>
            <a:ext cx="8099257" cy="2718192"/>
          </a:xfrm>
        </p:spPr>
      </p:pic>
    </p:spTree>
    <p:extLst>
      <p:ext uri="{BB962C8B-B14F-4D97-AF65-F5344CB8AC3E}">
        <p14:creationId xmlns:p14="http://schemas.microsoft.com/office/powerpoint/2010/main" val="36642709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normAutofit/>
          </a:bodyPr>
          <a:lstStyle/>
          <a:p>
            <a:pPr algn="l"/>
            <a:r>
              <a:rPr lang="en-US" sz="3600">
                <a:solidFill>
                  <a:srgbClr val="1F497D"/>
                </a:solidFill>
              </a:rPr>
              <a:t>Issues Faced:</a:t>
            </a:r>
          </a:p>
        </p:txBody>
      </p:sp>
      <p:sp>
        <p:nvSpPr>
          <p:cNvPr id="3" name="Content Placeholder 2"/>
          <p:cNvSpPr>
            <a:spLocks noGrp="1"/>
          </p:cNvSpPr>
          <p:nvPr>
            <p:ph idx="1"/>
          </p:nvPr>
        </p:nvSpPr>
        <p:spPr>
          <a:xfrm>
            <a:off x="457200" y="1275348"/>
            <a:ext cx="8229600" cy="4525963"/>
          </a:xfrm>
        </p:spPr>
        <p:txBody>
          <a:bodyPr vert="horz" lIns="91440" tIns="45720" rIns="91440" bIns="45720" rtlCol="0" anchor="t">
            <a:normAutofit fontScale="92500"/>
          </a:bodyPr>
          <a:lstStyle/>
          <a:p>
            <a:r>
              <a:rPr lang="en-US" sz="2400" dirty="0">
                <a:solidFill>
                  <a:srgbClr val="1F497D"/>
                </a:solidFill>
                <a:latin typeface="Arial"/>
                <a:cs typeface="Arial"/>
              </a:rPr>
              <a:t>GC overhead error for running out of memory.</a:t>
            </a:r>
          </a:p>
          <a:p>
            <a:pPr marL="0" indent="0">
              <a:buNone/>
            </a:pPr>
            <a:endParaRPr lang="en-US" sz="2400"/>
          </a:p>
          <a:p>
            <a:endParaRPr lang="en-US" sz="2400"/>
          </a:p>
          <a:p>
            <a:r>
              <a:rPr lang="en-US" sz="2400" dirty="0"/>
              <a:t>This error was due to the cartesian product nature of join operation which unfortunately could not be overcome so we scaled the data down for join operation.</a:t>
            </a:r>
            <a:endParaRPr lang="en-US" sz="2400" dirty="0">
              <a:cs typeface="Calibri"/>
            </a:endParaRPr>
          </a:p>
          <a:p>
            <a:r>
              <a:rPr lang="en-US" sz="2400" dirty="0"/>
              <a:t>Query Times for join is more than 300 seconds with data scaled down to 1000 times </a:t>
            </a:r>
            <a:endParaRPr lang="en-US" sz="2400" dirty="0">
              <a:cs typeface="Calibri"/>
            </a:endParaRPr>
          </a:p>
          <a:p>
            <a:pPr marL="0" indent="0">
              <a:buNone/>
            </a:pPr>
            <a:r>
              <a:rPr lang="en-US" sz="2400" dirty="0"/>
              <a:t>      </a:t>
            </a:r>
            <a:r>
              <a:rPr lang="en-US" sz="2400" dirty="0">
                <a:solidFill>
                  <a:schemeClr val="accent2"/>
                </a:solidFill>
              </a:rPr>
              <a:t>- As part of our project objective we had to run each query </a:t>
            </a:r>
            <a:endParaRPr lang="en-US" sz="2400" dirty="0">
              <a:solidFill>
                <a:schemeClr val="accent2"/>
              </a:solidFill>
              <a:cs typeface="Calibri"/>
            </a:endParaRPr>
          </a:p>
          <a:p>
            <a:pPr marL="0" indent="0">
              <a:buNone/>
            </a:pPr>
            <a:r>
              <a:rPr lang="en-US" sz="2400" dirty="0">
                <a:solidFill>
                  <a:schemeClr val="accent2"/>
                </a:solidFill>
              </a:rPr>
              <a:t>        100 times</a:t>
            </a:r>
            <a:endParaRPr lang="en-US" sz="2400" dirty="0">
              <a:solidFill>
                <a:schemeClr val="accent2"/>
              </a:solidFill>
              <a:cs typeface="Calibri"/>
            </a:endParaRPr>
          </a:p>
          <a:p>
            <a:r>
              <a:rPr lang="en-US" sz="2400" dirty="0"/>
              <a:t>Data engineering at such large scale was notoriously time taking.</a:t>
            </a:r>
            <a:endParaRPr lang="en-US" sz="2400" dirty="0">
              <a:cs typeface="Calibri"/>
            </a:endParaRPr>
          </a:p>
          <a:p>
            <a:endParaRPr lang="en-US" sz="2400"/>
          </a:p>
        </p:txBody>
      </p:sp>
      <p:pic>
        <p:nvPicPr>
          <p:cNvPr id="9" name="Picture 8" descr="A picture containing device&#10;&#10;Description automatically generated">
            <a:extLst>
              <a:ext uri="{FF2B5EF4-FFF2-40B4-BE49-F238E27FC236}">
                <a16:creationId xmlns:a16="http://schemas.microsoft.com/office/drawing/2014/main" id="{DCE21007-4E96-CA49-A381-6288DB61819D}"/>
              </a:ext>
            </a:extLst>
          </p:cNvPr>
          <p:cNvPicPr>
            <a:picLocks noChangeAspect="1"/>
          </p:cNvPicPr>
          <p:nvPr/>
        </p:nvPicPr>
        <p:blipFill>
          <a:blip r:embed="rId4"/>
          <a:stretch>
            <a:fillRect/>
          </a:stretch>
        </p:blipFill>
        <p:spPr>
          <a:xfrm>
            <a:off x="627796" y="1886746"/>
            <a:ext cx="8059003" cy="531602"/>
          </a:xfrm>
          <a:prstGeom prst="rect">
            <a:avLst/>
          </a:prstGeom>
        </p:spPr>
      </p:pic>
    </p:spTree>
    <p:extLst>
      <p:ext uri="{BB962C8B-B14F-4D97-AF65-F5344CB8AC3E}">
        <p14:creationId xmlns:p14="http://schemas.microsoft.com/office/powerpoint/2010/main" val="21977347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183DB-DF32-4ECF-919D-369CCA281D54}"/>
              </a:ext>
            </a:extLst>
          </p:cNvPr>
          <p:cNvSpPr>
            <a:spLocks noGrp="1"/>
          </p:cNvSpPr>
          <p:nvPr>
            <p:ph type="title"/>
          </p:nvPr>
        </p:nvSpPr>
        <p:spPr/>
        <p:txBody>
          <a:bodyPr/>
          <a:lstStyle/>
          <a:p>
            <a:r>
              <a:rPr lang="en-GB">
                <a:cs typeface="Calibri"/>
              </a:rPr>
              <a:t>Learning Outcomes</a:t>
            </a:r>
            <a:endParaRPr lang="en-GB"/>
          </a:p>
        </p:txBody>
      </p:sp>
      <p:sp>
        <p:nvSpPr>
          <p:cNvPr id="3" name="Content Placeholder 2">
            <a:extLst>
              <a:ext uri="{FF2B5EF4-FFF2-40B4-BE49-F238E27FC236}">
                <a16:creationId xmlns:a16="http://schemas.microsoft.com/office/drawing/2014/main" id="{5E255492-35E5-440D-8A50-84DC08F71816}"/>
              </a:ext>
            </a:extLst>
          </p:cNvPr>
          <p:cNvSpPr>
            <a:spLocks noGrp="1"/>
          </p:cNvSpPr>
          <p:nvPr>
            <p:ph idx="1"/>
          </p:nvPr>
        </p:nvSpPr>
        <p:spPr/>
        <p:txBody>
          <a:bodyPr vert="horz" lIns="91440" tIns="45720" rIns="91440" bIns="45720" rtlCol="0" anchor="t">
            <a:normAutofit/>
          </a:bodyPr>
          <a:lstStyle/>
          <a:p>
            <a:r>
              <a:rPr lang="en-GB" dirty="0">
                <a:ea typeface="+mn-lt"/>
                <a:cs typeface="+mn-lt"/>
              </a:rPr>
              <a:t>Data Analysis</a:t>
            </a:r>
            <a:endParaRPr lang="en-GB" dirty="0">
              <a:cs typeface="Calibri"/>
            </a:endParaRPr>
          </a:p>
          <a:p>
            <a:r>
              <a:rPr lang="en-GB" dirty="0">
                <a:ea typeface="+mn-lt"/>
                <a:cs typeface="+mn-lt"/>
              </a:rPr>
              <a:t>Storing and deploying on Cloud</a:t>
            </a:r>
            <a:endParaRPr lang="en-GB" dirty="0"/>
          </a:p>
          <a:p>
            <a:r>
              <a:rPr lang="en-GB" dirty="0">
                <a:ea typeface="+mn-lt"/>
                <a:cs typeface="+mn-lt"/>
              </a:rPr>
              <a:t>New application development architecture</a:t>
            </a:r>
            <a:endParaRPr lang="en-GB" dirty="0"/>
          </a:p>
          <a:p>
            <a:r>
              <a:rPr lang="en-GB" dirty="0">
                <a:cs typeface="Calibri"/>
              </a:rPr>
              <a:t>Learning </a:t>
            </a:r>
            <a:r>
              <a:rPr lang="en-GB" dirty="0" err="1">
                <a:cs typeface="Calibri"/>
              </a:rPr>
              <a:t>plotly</a:t>
            </a:r>
            <a:r>
              <a:rPr lang="en-GB" dirty="0">
                <a:cs typeface="Calibri"/>
              </a:rPr>
              <a:t> and dash</a:t>
            </a:r>
          </a:p>
          <a:p>
            <a:r>
              <a:rPr lang="en-GB" dirty="0">
                <a:cs typeface="Calibri"/>
              </a:rPr>
              <a:t>Learning Heroku deployment.</a:t>
            </a:r>
          </a:p>
          <a:p>
            <a:endParaRPr lang="en-GB" dirty="0">
              <a:cs typeface="Calibri"/>
            </a:endParaRPr>
          </a:p>
        </p:txBody>
      </p:sp>
    </p:spTree>
    <p:extLst>
      <p:ext uri="{BB962C8B-B14F-4D97-AF65-F5344CB8AC3E}">
        <p14:creationId xmlns:p14="http://schemas.microsoft.com/office/powerpoint/2010/main" val="39008103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49455-01EE-6B41-91BD-319E29ED4447}"/>
              </a:ext>
            </a:extLst>
          </p:cNvPr>
          <p:cNvSpPr>
            <a:spLocks noGrp="1"/>
          </p:cNvSpPr>
          <p:nvPr>
            <p:ph type="title"/>
          </p:nvPr>
        </p:nvSpPr>
        <p:spPr/>
        <p:txBody>
          <a:bodyPr>
            <a:normAutofit/>
          </a:bodyPr>
          <a:lstStyle/>
          <a:p>
            <a:r>
              <a:rPr lang="en-US" dirty="0"/>
              <a:t>References :</a:t>
            </a:r>
          </a:p>
        </p:txBody>
      </p:sp>
      <p:sp>
        <p:nvSpPr>
          <p:cNvPr id="3" name="Content Placeholder 2">
            <a:extLst>
              <a:ext uri="{FF2B5EF4-FFF2-40B4-BE49-F238E27FC236}">
                <a16:creationId xmlns:a16="http://schemas.microsoft.com/office/drawing/2014/main" id="{EB6D94AC-7177-3C4B-9888-750709932A88}"/>
              </a:ext>
            </a:extLst>
          </p:cNvPr>
          <p:cNvSpPr>
            <a:spLocks noGrp="1"/>
          </p:cNvSpPr>
          <p:nvPr>
            <p:ph idx="1"/>
          </p:nvPr>
        </p:nvSpPr>
        <p:spPr/>
        <p:txBody>
          <a:bodyPr>
            <a:normAutofit fontScale="92500" lnSpcReduction="10000"/>
          </a:bodyPr>
          <a:lstStyle/>
          <a:p>
            <a:r>
              <a:rPr lang="en-US" dirty="0">
                <a:hlinkClick r:id="rId2"/>
              </a:rPr>
              <a:t>https://www.youtube.com/watch?v=9VXrWKrNuoU</a:t>
            </a:r>
            <a:endParaRPr lang="en-US" dirty="0"/>
          </a:p>
          <a:p>
            <a:r>
              <a:rPr lang="en-US" dirty="0">
                <a:hlinkClick r:id="rId3"/>
              </a:rPr>
              <a:t>https://towardsdatascience.com/how-to-build-a-complex-reporting-dashboard-using-dash-and-plotl-4f4257c18a7f?gi=f482a77feaa5</a:t>
            </a:r>
            <a:endParaRPr lang="en-US" dirty="0"/>
          </a:p>
          <a:p>
            <a:r>
              <a:rPr lang="en-US" dirty="0"/>
              <a:t>You can view my work in </a:t>
            </a:r>
            <a:r>
              <a:rPr lang="en-US" dirty="0">
                <a:hlinkClick r:id="rId4"/>
              </a:rPr>
              <a:t>https://labs.itversity.com/user/lab</a:t>
            </a:r>
            <a:r>
              <a:rPr lang="en-US" dirty="0"/>
              <a:t> using my </a:t>
            </a:r>
            <a:r>
              <a:rPr lang="en-US" dirty="0" err="1"/>
              <a:t>credentails</a:t>
            </a:r>
            <a:r>
              <a:rPr lang="en-US" dirty="0"/>
              <a:t> mentioned above</a:t>
            </a:r>
          </a:p>
          <a:p>
            <a:r>
              <a:rPr lang="en-US" dirty="0"/>
              <a:t>My directory spark : </a:t>
            </a:r>
            <a:r>
              <a:rPr lang="en-US" dirty="0" err="1"/>
              <a:t>cloudproj</a:t>
            </a:r>
            <a:r>
              <a:rPr lang="en-US" dirty="0"/>
              <a:t>/spark my hive </a:t>
            </a:r>
            <a:r>
              <a:rPr lang="en-US" dirty="0" err="1"/>
              <a:t>databse</a:t>
            </a:r>
            <a:r>
              <a:rPr lang="en-US" dirty="0"/>
              <a:t> : </a:t>
            </a:r>
            <a:r>
              <a:rPr lang="en-US" dirty="0" err="1"/>
              <a:t>cloud_flight_data</a:t>
            </a:r>
            <a:endParaRPr lang="en-US" dirty="0"/>
          </a:p>
          <a:p>
            <a:endParaRPr lang="en-US" dirty="0"/>
          </a:p>
        </p:txBody>
      </p:sp>
    </p:spTree>
    <p:extLst>
      <p:ext uri="{BB962C8B-B14F-4D97-AF65-F5344CB8AC3E}">
        <p14:creationId xmlns:p14="http://schemas.microsoft.com/office/powerpoint/2010/main" val="24538115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6864F-EE33-BE4F-9805-A37CCC22D62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0AAE3A8-5C0E-664D-A5DA-725073288AFA}"/>
              </a:ext>
            </a:extLst>
          </p:cNvPr>
          <p:cNvSpPr>
            <a:spLocks noGrp="1"/>
          </p:cNvSpPr>
          <p:nvPr>
            <p:ph idx="1"/>
          </p:nvPr>
        </p:nvSpPr>
        <p:spPr>
          <a:xfrm>
            <a:off x="306728" y="1577050"/>
            <a:ext cx="8380071" cy="4525963"/>
          </a:xfrm>
        </p:spPr>
        <p:txBody>
          <a:bodyPr>
            <a:normAutofit/>
          </a:bodyPr>
          <a:lstStyle/>
          <a:p>
            <a:r>
              <a:rPr lang="en-US" dirty="0"/>
              <a:t>You can view my work in the link given below </a:t>
            </a:r>
          </a:p>
          <a:p>
            <a:r>
              <a:rPr lang="en-US" dirty="0">
                <a:hlinkClick r:id="rId2"/>
              </a:rPr>
              <a:t>https://labs.itversity.com/user/lab</a:t>
            </a:r>
            <a:r>
              <a:rPr lang="en-US" dirty="0"/>
              <a:t> using my </a:t>
            </a:r>
          </a:p>
          <a:p>
            <a:r>
              <a:rPr lang="en-US" dirty="0" err="1"/>
              <a:t>Credentails</a:t>
            </a:r>
            <a:r>
              <a:rPr lang="en-US" dirty="0"/>
              <a:t> :</a:t>
            </a:r>
          </a:p>
          <a:p>
            <a:pPr marL="0" indent="0">
              <a:buNone/>
            </a:pPr>
            <a:r>
              <a:rPr lang="en-US" dirty="0"/>
              <a:t>  	Username: apandit7</a:t>
            </a:r>
          </a:p>
          <a:p>
            <a:pPr marL="0" indent="0">
              <a:buNone/>
            </a:pPr>
            <a:r>
              <a:rPr lang="en-US" dirty="0"/>
              <a:t>	Password : Ik0i0a6ti4aenguezei2Chie3Eupie0d</a:t>
            </a:r>
          </a:p>
          <a:p>
            <a:r>
              <a:rPr lang="en-US" dirty="0"/>
              <a:t>My directory spark : </a:t>
            </a:r>
            <a:r>
              <a:rPr lang="en-US" dirty="0" err="1"/>
              <a:t>cloudproj</a:t>
            </a:r>
            <a:r>
              <a:rPr lang="en-US" dirty="0"/>
              <a:t>/spark </a:t>
            </a:r>
          </a:p>
          <a:p>
            <a:r>
              <a:rPr lang="en-US" dirty="0"/>
              <a:t>My hive </a:t>
            </a:r>
            <a:r>
              <a:rPr lang="en-US" dirty="0" err="1"/>
              <a:t>databse</a:t>
            </a:r>
            <a:r>
              <a:rPr lang="en-US" dirty="0"/>
              <a:t> : </a:t>
            </a:r>
            <a:r>
              <a:rPr lang="en-US" dirty="0" err="1"/>
              <a:t>cloud_flight_data</a:t>
            </a:r>
            <a:endParaRPr lang="en-US" dirty="0"/>
          </a:p>
          <a:p>
            <a:endParaRPr lang="en-US" dirty="0"/>
          </a:p>
        </p:txBody>
      </p:sp>
    </p:spTree>
    <p:extLst>
      <p:ext uri="{BB962C8B-B14F-4D97-AF65-F5344CB8AC3E}">
        <p14:creationId xmlns:p14="http://schemas.microsoft.com/office/powerpoint/2010/main" val="11604063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11162"/>
          </a:xfrm>
        </p:spPr>
        <p:txBody>
          <a:bodyPr>
            <a:normAutofit fontScale="90000"/>
          </a:bodyPr>
          <a:lstStyle/>
          <a:p>
            <a:pPr algn="l"/>
            <a:r>
              <a:rPr lang="en-US" sz="3600">
                <a:solidFill>
                  <a:srgbClr val="1F497D"/>
                </a:solidFill>
              </a:rPr>
              <a:t> </a:t>
            </a:r>
          </a:p>
        </p:txBody>
      </p:sp>
      <p:sp>
        <p:nvSpPr>
          <p:cNvPr id="3" name="Content Placeholder 2"/>
          <p:cNvSpPr>
            <a:spLocks noGrp="1"/>
          </p:cNvSpPr>
          <p:nvPr>
            <p:ph idx="1"/>
          </p:nvPr>
        </p:nvSpPr>
        <p:spPr>
          <a:xfrm>
            <a:off x="457200" y="685800"/>
            <a:ext cx="8229600" cy="5115511"/>
          </a:xfrm>
        </p:spPr>
        <p:txBody>
          <a:bodyPr/>
          <a:lstStyle/>
          <a:p>
            <a:pPr marL="0" indent="0">
              <a:buNone/>
            </a:pPr>
            <a:endParaRPr lang="en-US" sz="2400"/>
          </a:p>
          <a:p>
            <a:pPr marL="0" indent="0">
              <a:buNone/>
            </a:pPr>
            <a:endParaRPr lang="en-US" sz="2400"/>
          </a:p>
          <a:p>
            <a:pPr marL="0" indent="0">
              <a:buNone/>
            </a:pPr>
            <a:endParaRPr lang="en-US" sz="2400"/>
          </a:p>
          <a:p>
            <a:pPr marL="0" indent="0">
              <a:buNone/>
            </a:pPr>
            <a:r>
              <a:rPr lang="en-US" sz="2400">
                <a:solidFill>
                  <a:schemeClr val="accent2"/>
                </a:solidFill>
              </a:rPr>
              <a:t>                          </a:t>
            </a:r>
            <a:r>
              <a:rPr lang="en-US" sz="7200">
                <a:solidFill>
                  <a:schemeClr val="accent2"/>
                </a:solidFill>
              </a:rPr>
              <a:t>Thank you!</a:t>
            </a:r>
            <a:endParaRPr lang="en-US" sz="2400">
              <a:solidFill>
                <a:schemeClr val="accent2"/>
              </a:solidFill>
            </a:endParaRPr>
          </a:p>
        </p:txBody>
      </p:sp>
    </p:spTree>
    <p:extLst>
      <p:ext uri="{BB962C8B-B14F-4D97-AF65-F5344CB8AC3E}">
        <p14:creationId xmlns:p14="http://schemas.microsoft.com/office/powerpoint/2010/main" val="2889791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Hive Map Reduce</a:t>
            </a:r>
          </a:p>
        </p:txBody>
      </p:sp>
      <p:pic>
        <p:nvPicPr>
          <p:cNvPr id="4" name="Content Placeholder 3">
            <a:extLst>
              <a:ext uri="{FF2B5EF4-FFF2-40B4-BE49-F238E27FC236}">
                <a16:creationId xmlns:a16="http://schemas.microsoft.com/office/drawing/2014/main" id="{CB0F50D9-4C41-FF4A-9680-7168857EB08D}"/>
              </a:ext>
            </a:extLst>
          </p:cNvPr>
          <p:cNvPicPr>
            <a:picLocks noGrp="1" noChangeAspect="1"/>
          </p:cNvPicPr>
          <p:nvPr>
            <p:ph idx="1"/>
          </p:nvPr>
        </p:nvPicPr>
        <p:blipFill>
          <a:blip r:embed="rId2"/>
          <a:stretch>
            <a:fillRect/>
          </a:stretch>
        </p:blipFill>
        <p:spPr>
          <a:xfrm>
            <a:off x="896398" y="1600200"/>
            <a:ext cx="7351204" cy="4525963"/>
          </a:xfrm>
          <a:prstGeom prst="rect">
            <a:avLst/>
          </a:prstGeom>
        </p:spPr>
      </p:pic>
    </p:spTree>
    <p:extLst>
      <p:ext uri="{BB962C8B-B14F-4D97-AF65-F5344CB8AC3E}">
        <p14:creationId xmlns:p14="http://schemas.microsoft.com/office/powerpoint/2010/main" val="133882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Hive Map Reduce</a:t>
            </a:r>
          </a:p>
        </p:txBody>
      </p:sp>
      <p:pic>
        <p:nvPicPr>
          <p:cNvPr id="4" name="Content Placeholder 3">
            <a:extLst>
              <a:ext uri="{FF2B5EF4-FFF2-40B4-BE49-F238E27FC236}">
                <a16:creationId xmlns:a16="http://schemas.microsoft.com/office/drawing/2014/main" id="{5322426F-EC29-694D-8A23-3B45731D990E}"/>
              </a:ext>
            </a:extLst>
          </p:cNvPr>
          <p:cNvPicPr>
            <a:picLocks noGrp="1" noChangeAspect="1"/>
          </p:cNvPicPr>
          <p:nvPr>
            <p:ph idx="1"/>
          </p:nvPr>
        </p:nvPicPr>
        <p:blipFill>
          <a:blip r:embed="rId2"/>
          <a:stretch>
            <a:fillRect/>
          </a:stretch>
        </p:blipFill>
        <p:spPr>
          <a:xfrm>
            <a:off x="664492" y="1600200"/>
            <a:ext cx="7815016" cy="4525963"/>
          </a:xfrm>
          <a:prstGeom prst="rect">
            <a:avLst/>
          </a:prstGeom>
        </p:spPr>
      </p:pic>
    </p:spTree>
    <p:extLst>
      <p:ext uri="{BB962C8B-B14F-4D97-AF65-F5344CB8AC3E}">
        <p14:creationId xmlns:p14="http://schemas.microsoft.com/office/powerpoint/2010/main" val="22739185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normAutofit/>
          </a:bodyPr>
          <a:lstStyle/>
          <a:p>
            <a:r>
              <a:rPr lang="en-US" dirty="0"/>
              <a:t>Hive Map Reduce</a:t>
            </a:r>
          </a:p>
        </p:txBody>
      </p:sp>
      <p:pic>
        <p:nvPicPr>
          <p:cNvPr id="4" name="Content Placeholder 3">
            <a:extLst>
              <a:ext uri="{FF2B5EF4-FFF2-40B4-BE49-F238E27FC236}">
                <a16:creationId xmlns:a16="http://schemas.microsoft.com/office/drawing/2014/main" id="{43660700-DFB1-AF44-A418-FC9DC9A97189}"/>
              </a:ext>
            </a:extLst>
          </p:cNvPr>
          <p:cNvPicPr>
            <a:picLocks noGrp="1" noChangeAspect="1"/>
          </p:cNvPicPr>
          <p:nvPr>
            <p:ph idx="1"/>
          </p:nvPr>
        </p:nvPicPr>
        <p:blipFill>
          <a:blip r:embed="rId2"/>
          <a:stretch>
            <a:fillRect/>
          </a:stretch>
        </p:blipFill>
        <p:spPr>
          <a:xfrm>
            <a:off x="1053329" y="2057399"/>
            <a:ext cx="7399292" cy="4525963"/>
          </a:xfrm>
          <a:prstGeom prst="rect">
            <a:avLst/>
          </a:prstGeom>
        </p:spPr>
      </p:pic>
    </p:spTree>
    <p:extLst>
      <p:ext uri="{BB962C8B-B14F-4D97-AF65-F5344CB8AC3E}">
        <p14:creationId xmlns:p14="http://schemas.microsoft.com/office/powerpoint/2010/main" val="589936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Hive Map Reduce</a:t>
            </a:r>
          </a:p>
        </p:txBody>
      </p:sp>
      <p:pic>
        <p:nvPicPr>
          <p:cNvPr id="4" name="Content Placeholder 3">
            <a:extLst>
              <a:ext uri="{FF2B5EF4-FFF2-40B4-BE49-F238E27FC236}">
                <a16:creationId xmlns:a16="http://schemas.microsoft.com/office/drawing/2014/main" id="{79870C79-8715-C04E-B618-9B4C4295DD5D}"/>
              </a:ext>
            </a:extLst>
          </p:cNvPr>
          <p:cNvPicPr>
            <a:picLocks noGrp="1" noChangeAspect="1"/>
          </p:cNvPicPr>
          <p:nvPr>
            <p:ph idx="1"/>
          </p:nvPr>
        </p:nvPicPr>
        <p:blipFill>
          <a:blip r:embed="rId2"/>
          <a:stretch>
            <a:fillRect/>
          </a:stretch>
        </p:blipFill>
        <p:spPr>
          <a:xfrm>
            <a:off x="917143" y="1600200"/>
            <a:ext cx="7309714" cy="4525963"/>
          </a:xfrm>
          <a:prstGeom prst="rect">
            <a:avLst/>
          </a:prstGeom>
        </p:spPr>
      </p:pic>
    </p:spTree>
    <p:extLst>
      <p:ext uri="{BB962C8B-B14F-4D97-AF65-F5344CB8AC3E}">
        <p14:creationId xmlns:p14="http://schemas.microsoft.com/office/powerpoint/2010/main" val="1330859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60D9-6EEC-4042-84EC-70BAAD2695F8}"/>
              </a:ext>
            </a:extLst>
          </p:cNvPr>
          <p:cNvSpPr>
            <a:spLocks noGrp="1"/>
          </p:cNvSpPr>
          <p:nvPr>
            <p:ph type="title"/>
          </p:nvPr>
        </p:nvSpPr>
        <p:spPr/>
        <p:txBody>
          <a:bodyPr/>
          <a:lstStyle/>
          <a:p>
            <a:r>
              <a:rPr lang="en-US" dirty="0"/>
              <a:t>Hive Map Reduce</a:t>
            </a:r>
          </a:p>
        </p:txBody>
      </p:sp>
      <p:pic>
        <p:nvPicPr>
          <p:cNvPr id="4" name="Content Placeholder 3">
            <a:extLst>
              <a:ext uri="{FF2B5EF4-FFF2-40B4-BE49-F238E27FC236}">
                <a16:creationId xmlns:a16="http://schemas.microsoft.com/office/drawing/2014/main" id="{7033DA8B-2D36-4943-BA3F-DA5FDA6CCFA1}"/>
              </a:ext>
            </a:extLst>
          </p:cNvPr>
          <p:cNvPicPr>
            <a:picLocks noGrp="1" noChangeAspect="1"/>
          </p:cNvPicPr>
          <p:nvPr>
            <p:ph idx="1"/>
          </p:nvPr>
        </p:nvPicPr>
        <p:blipFill>
          <a:blip r:embed="rId2"/>
          <a:stretch>
            <a:fillRect/>
          </a:stretch>
        </p:blipFill>
        <p:spPr>
          <a:xfrm>
            <a:off x="457200" y="1651679"/>
            <a:ext cx="8229600" cy="4423004"/>
          </a:xfrm>
          <a:prstGeom prst="rect">
            <a:avLst/>
          </a:prstGeom>
        </p:spPr>
      </p:pic>
    </p:spTree>
    <p:extLst>
      <p:ext uri="{BB962C8B-B14F-4D97-AF65-F5344CB8AC3E}">
        <p14:creationId xmlns:p14="http://schemas.microsoft.com/office/powerpoint/2010/main" val="2525893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152</TotalTime>
  <Words>723</Words>
  <Application>Microsoft Macintosh PowerPoint</Application>
  <PresentationFormat>On-screen Show (4:3)</PresentationFormat>
  <Paragraphs>112</Paragraphs>
  <Slides>45</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45</vt:i4>
      </vt:variant>
    </vt:vector>
  </HeadingPairs>
  <TitlesOfParts>
    <vt:vector size="48" baseType="lpstr">
      <vt:lpstr>Arial</vt:lpstr>
      <vt:lpstr>Calibri</vt:lpstr>
      <vt:lpstr>Office Theme</vt:lpstr>
      <vt:lpstr>Big Data Project : Big Data Benchmarks </vt:lpstr>
      <vt:lpstr>Data analyzed:</vt:lpstr>
      <vt:lpstr>Accomplishment:</vt:lpstr>
      <vt:lpstr>Hive Map Reduce</vt:lpstr>
      <vt:lpstr>Hive Map Reduce</vt:lpstr>
      <vt:lpstr>Hive Map Reduce</vt:lpstr>
      <vt:lpstr>Hive Map Reduce</vt:lpstr>
      <vt:lpstr>Hive Map Reduce</vt:lpstr>
      <vt:lpstr>Hive Map Reduce</vt:lpstr>
      <vt:lpstr>Hive TEZ engine set hive.execution.engine=tez</vt:lpstr>
      <vt:lpstr>Hive TEZ engine</vt:lpstr>
      <vt:lpstr>Hive TEZ engine</vt:lpstr>
      <vt:lpstr>Spark SQL</vt:lpstr>
      <vt:lpstr>Spark SQL</vt:lpstr>
      <vt:lpstr>Spark SQL</vt:lpstr>
      <vt:lpstr>Spark SQL</vt:lpstr>
      <vt:lpstr>Spark SQL</vt:lpstr>
      <vt:lpstr>Spark Data Frame</vt:lpstr>
      <vt:lpstr>Spark Data Frame</vt:lpstr>
      <vt:lpstr>Spark Data Frame</vt:lpstr>
      <vt:lpstr>Spark Data Frame</vt:lpstr>
      <vt:lpstr>Spark Data Frame</vt:lpstr>
      <vt:lpstr>Spark Data Frame</vt:lpstr>
      <vt:lpstr>Spark Data Frame</vt:lpstr>
      <vt:lpstr>PowerPoint Presentation</vt:lpstr>
      <vt:lpstr>Visualization</vt:lpstr>
      <vt:lpstr>PowerPoint Presentation</vt:lpstr>
      <vt:lpstr>Accomplishment:</vt:lpstr>
      <vt:lpstr>Technologies:</vt:lpstr>
      <vt:lpstr>Outcomes:</vt:lpstr>
      <vt:lpstr>Outcomes:</vt:lpstr>
      <vt:lpstr>Outcomes:</vt:lpstr>
      <vt:lpstr>Outcomes:</vt:lpstr>
      <vt:lpstr>Outcomes:</vt:lpstr>
      <vt:lpstr>Outcomes:</vt:lpstr>
      <vt:lpstr>Outcomes:</vt:lpstr>
      <vt:lpstr>Outcomes:</vt:lpstr>
      <vt:lpstr>Outcomes:</vt:lpstr>
      <vt:lpstr>PowerPoint Presentation</vt:lpstr>
      <vt:lpstr>PowerPoint Presentation</vt:lpstr>
      <vt:lpstr>Issues Faced:</vt:lpstr>
      <vt:lpstr>Learning Outcomes</vt:lpstr>
      <vt:lpstr>References :</vt:lpstr>
      <vt:lpstr>PowerPoint Presentation</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UMKC Faculty and Staff</dc:creator>
  <cp:lastModifiedBy>Akula, Bhavaz (UMKC-Student)</cp:lastModifiedBy>
  <cp:revision>62</cp:revision>
  <dcterms:created xsi:type="dcterms:W3CDTF">2013-07-15T20:26:40Z</dcterms:created>
  <dcterms:modified xsi:type="dcterms:W3CDTF">2020-05-14T04:05:48Z</dcterms:modified>
</cp:coreProperties>
</file>

<file path=docProps/thumbnail.jpeg>
</file>